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  <p:sldId id="291" r:id="rId5"/>
    <p:sldId id="290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1422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33777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Copyright©2017-2021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7020" y="844665"/>
            <a:ext cx="1575175" cy="1575175"/>
            <a:chOff x="417020" y="844665"/>
            <a:chExt cx="1575175" cy="1575175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542510" y="14325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6" name="円: 塗りつぶしなし 5"/>
            <p:cNvSpPr/>
            <p:nvPr/>
          </p:nvSpPr>
          <p:spPr bwMode="auto">
            <a:xfrm>
              <a:off x="417020" y="844665"/>
              <a:ext cx="1575175" cy="1575175"/>
            </a:xfrm>
            <a:prstGeom prst="donut">
              <a:avLst>
                <a:gd name="adj" fmla="val 340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09016" y="19482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74090" y="11049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915482" y="1304924"/>
            <a:ext cx="1571625" cy="606425"/>
            <a:chOff x="7915482" y="1304924"/>
            <a:chExt cx="1571625" cy="606425"/>
          </a:xfrm>
        </p:grpSpPr>
        <p:sp>
          <p:nvSpPr>
            <p:cNvPr id="13" name="フリーフォーム: 図形 12"/>
            <p:cNvSpPr/>
            <p:nvPr/>
          </p:nvSpPr>
          <p:spPr bwMode="auto">
            <a:xfrm>
              <a:off x="7915482" y="1304924"/>
              <a:ext cx="1571625" cy="606425"/>
            </a:xfrm>
            <a:custGeom>
              <a:avLst/>
              <a:gdLst>
                <a:gd name="connsiteX0" fmla="*/ 71885 w 1571625"/>
                <a:gd name="connsiteY0" fmla="*/ 45244 h 606425"/>
                <a:gd name="connsiteX1" fmla="*/ 42069 w 1571625"/>
                <a:gd name="connsiteY1" fmla="*/ 75060 h 606425"/>
                <a:gd name="connsiteX2" fmla="*/ 42069 w 1571625"/>
                <a:gd name="connsiteY2" fmla="*/ 531364 h 606425"/>
                <a:gd name="connsiteX3" fmla="*/ 71885 w 1571625"/>
                <a:gd name="connsiteY3" fmla="*/ 561180 h 606425"/>
                <a:gd name="connsiteX4" fmla="*/ 1499739 w 1571625"/>
                <a:gd name="connsiteY4" fmla="*/ 561180 h 606425"/>
                <a:gd name="connsiteX5" fmla="*/ 1529555 w 1571625"/>
                <a:gd name="connsiteY5" fmla="*/ 531364 h 606425"/>
                <a:gd name="connsiteX6" fmla="*/ 1529555 w 1571625"/>
                <a:gd name="connsiteY6" fmla="*/ 75060 h 606425"/>
                <a:gd name="connsiteX7" fmla="*/ 1499739 w 1571625"/>
                <a:gd name="connsiteY7" fmla="*/ 45244 h 606425"/>
                <a:gd name="connsiteX8" fmla="*/ 53450 w 1571625"/>
                <a:gd name="connsiteY8" fmla="*/ 0 h 606425"/>
                <a:gd name="connsiteX9" fmla="*/ 1518175 w 1571625"/>
                <a:gd name="connsiteY9" fmla="*/ 0 h 606425"/>
                <a:gd name="connsiteX10" fmla="*/ 1571625 w 1571625"/>
                <a:gd name="connsiteY10" fmla="*/ 53450 h 606425"/>
                <a:gd name="connsiteX11" fmla="*/ 1571625 w 1571625"/>
                <a:gd name="connsiteY11" fmla="*/ 552975 h 606425"/>
                <a:gd name="connsiteX12" fmla="*/ 1518175 w 1571625"/>
                <a:gd name="connsiteY12" fmla="*/ 606425 h 606425"/>
                <a:gd name="connsiteX13" fmla="*/ 53450 w 1571625"/>
                <a:gd name="connsiteY13" fmla="*/ 606425 h 606425"/>
                <a:gd name="connsiteX14" fmla="*/ 0 w 1571625"/>
                <a:gd name="connsiteY14" fmla="*/ 552975 h 606425"/>
                <a:gd name="connsiteX15" fmla="*/ 0 w 1571625"/>
                <a:gd name="connsiteY15" fmla="*/ 53450 h 606425"/>
                <a:gd name="connsiteX16" fmla="*/ 53450 w 1571625"/>
                <a:gd name="connsiteY16" fmla="*/ 0 h 60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71625" h="606425">
                  <a:moveTo>
                    <a:pt x="71885" y="45244"/>
                  </a:moveTo>
                  <a:cubicBezTo>
                    <a:pt x="55418" y="45244"/>
                    <a:pt x="42069" y="58593"/>
                    <a:pt x="42069" y="75060"/>
                  </a:cubicBezTo>
                  <a:lnTo>
                    <a:pt x="42069" y="531364"/>
                  </a:lnTo>
                  <a:cubicBezTo>
                    <a:pt x="42069" y="547831"/>
                    <a:pt x="55418" y="561180"/>
                    <a:pt x="71885" y="561180"/>
                  </a:cubicBezTo>
                  <a:lnTo>
                    <a:pt x="1499739" y="561180"/>
                  </a:lnTo>
                  <a:cubicBezTo>
                    <a:pt x="1516206" y="561180"/>
                    <a:pt x="1529555" y="547831"/>
                    <a:pt x="1529555" y="531364"/>
                  </a:cubicBezTo>
                  <a:lnTo>
                    <a:pt x="1529555" y="75060"/>
                  </a:lnTo>
                  <a:cubicBezTo>
                    <a:pt x="1529555" y="58593"/>
                    <a:pt x="1516206" y="45244"/>
                    <a:pt x="1499739" y="45244"/>
                  </a:cubicBezTo>
                  <a:close/>
                  <a:moveTo>
                    <a:pt x="53450" y="0"/>
                  </a:moveTo>
                  <a:lnTo>
                    <a:pt x="1518175" y="0"/>
                  </a:lnTo>
                  <a:cubicBezTo>
                    <a:pt x="1547695" y="0"/>
                    <a:pt x="1571625" y="23930"/>
                    <a:pt x="1571625" y="53450"/>
                  </a:cubicBezTo>
                  <a:lnTo>
                    <a:pt x="1571625" y="552975"/>
                  </a:lnTo>
                  <a:cubicBezTo>
                    <a:pt x="1571625" y="582495"/>
                    <a:pt x="1547695" y="606425"/>
                    <a:pt x="1518175" y="606425"/>
                  </a:cubicBezTo>
                  <a:lnTo>
                    <a:pt x="53450" y="606425"/>
                  </a:lnTo>
                  <a:cubicBezTo>
                    <a:pt x="23930" y="606425"/>
                    <a:pt x="0" y="582495"/>
                    <a:pt x="0" y="552975"/>
                  </a:cubicBezTo>
                  <a:lnTo>
                    <a:pt x="0" y="53450"/>
                  </a:lnTo>
                  <a:cubicBezTo>
                    <a:pt x="0" y="23930"/>
                    <a:pt x="23930" y="0"/>
                    <a:pt x="5345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8003968" y="1399221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15482" y="3286124"/>
            <a:ext cx="1571625" cy="606425"/>
            <a:chOff x="7915482" y="3286124"/>
            <a:chExt cx="1571625" cy="606425"/>
          </a:xfrm>
        </p:grpSpPr>
        <p:sp>
          <p:nvSpPr>
            <p:cNvPr id="15" name="フリーフォーム: 図形 14"/>
            <p:cNvSpPr/>
            <p:nvPr/>
          </p:nvSpPr>
          <p:spPr bwMode="auto">
            <a:xfrm>
              <a:off x="7915482" y="3286124"/>
              <a:ext cx="1571625" cy="606425"/>
            </a:xfrm>
            <a:custGeom>
              <a:avLst/>
              <a:gdLst>
                <a:gd name="connsiteX0" fmla="*/ 71885 w 1571625"/>
                <a:gd name="connsiteY0" fmla="*/ 45244 h 606425"/>
                <a:gd name="connsiteX1" fmla="*/ 42069 w 1571625"/>
                <a:gd name="connsiteY1" fmla="*/ 75060 h 606425"/>
                <a:gd name="connsiteX2" fmla="*/ 42069 w 1571625"/>
                <a:gd name="connsiteY2" fmla="*/ 531364 h 606425"/>
                <a:gd name="connsiteX3" fmla="*/ 71885 w 1571625"/>
                <a:gd name="connsiteY3" fmla="*/ 561180 h 606425"/>
                <a:gd name="connsiteX4" fmla="*/ 1499739 w 1571625"/>
                <a:gd name="connsiteY4" fmla="*/ 561180 h 606425"/>
                <a:gd name="connsiteX5" fmla="*/ 1529555 w 1571625"/>
                <a:gd name="connsiteY5" fmla="*/ 531364 h 606425"/>
                <a:gd name="connsiteX6" fmla="*/ 1529555 w 1571625"/>
                <a:gd name="connsiteY6" fmla="*/ 75060 h 606425"/>
                <a:gd name="connsiteX7" fmla="*/ 1499739 w 1571625"/>
                <a:gd name="connsiteY7" fmla="*/ 45244 h 606425"/>
                <a:gd name="connsiteX8" fmla="*/ 53450 w 1571625"/>
                <a:gd name="connsiteY8" fmla="*/ 0 h 606425"/>
                <a:gd name="connsiteX9" fmla="*/ 1518175 w 1571625"/>
                <a:gd name="connsiteY9" fmla="*/ 0 h 606425"/>
                <a:gd name="connsiteX10" fmla="*/ 1571625 w 1571625"/>
                <a:gd name="connsiteY10" fmla="*/ 53450 h 606425"/>
                <a:gd name="connsiteX11" fmla="*/ 1571625 w 1571625"/>
                <a:gd name="connsiteY11" fmla="*/ 552975 h 606425"/>
                <a:gd name="connsiteX12" fmla="*/ 1518175 w 1571625"/>
                <a:gd name="connsiteY12" fmla="*/ 606425 h 606425"/>
                <a:gd name="connsiteX13" fmla="*/ 53450 w 1571625"/>
                <a:gd name="connsiteY13" fmla="*/ 606425 h 606425"/>
                <a:gd name="connsiteX14" fmla="*/ 0 w 1571625"/>
                <a:gd name="connsiteY14" fmla="*/ 552975 h 606425"/>
                <a:gd name="connsiteX15" fmla="*/ 0 w 1571625"/>
                <a:gd name="connsiteY15" fmla="*/ 53450 h 606425"/>
                <a:gd name="connsiteX16" fmla="*/ 53450 w 1571625"/>
                <a:gd name="connsiteY16" fmla="*/ 0 h 60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71625" h="606425">
                  <a:moveTo>
                    <a:pt x="71885" y="45244"/>
                  </a:moveTo>
                  <a:cubicBezTo>
                    <a:pt x="55418" y="45244"/>
                    <a:pt x="42069" y="58593"/>
                    <a:pt x="42069" y="75060"/>
                  </a:cubicBezTo>
                  <a:lnTo>
                    <a:pt x="42069" y="531364"/>
                  </a:lnTo>
                  <a:cubicBezTo>
                    <a:pt x="42069" y="547831"/>
                    <a:pt x="55418" y="561180"/>
                    <a:pt x="71885" y="561180"/>
                  </a:cubicBezTo>
                  <a:lnTo>
                    <a:pt x="1499739" y="561180"/>
                  </a:lnTo>
                  <a:cubicBezTo>
                    <a:pt x="1516206" y="561180"/>
                    <a:pt x="1529555" y="547831"/>
                    <a:pt x="1529555" y="531364"/>
                  </a:cubicBezTo>
                  <a:lnTo>
                    <a:pt x="1529555" y="75060"/>
                  </a:lnTo>
                  <a:cubicBezTo>
                    <a:pt x="1529555" y="58593"/>
                    <a:pt x="1516206" y="45244"/>
                    <a:pt x="1499739" y="45244"/>
                  </a:cubicBezTo>
                  <a:close/>
                  <a:moveTo>
                    <a:pt x="53450" y="0"/>
                  </a:moveTo>
                  <a:lnTo>
                    <a:pt x="1518175" y="0"/>
                  </a:lnTo>
                  <a:cubicBezTo>
                    <a:pt x="1547695" y="0"/>
                    <a:pt x="1571625" y="23930"/>
                    <a:pt x="1571625" y="53450"/>
                  </a:cubicBezTo>
                  <a:lnTo>
                    <a:pt x="1571625" y="552975"/>
                  </a:lnTo>
                  <a:cubicBezTo>
                    <a:pt x="1571625" y="582495"/>
                    <a:pt x="1547695" y="606425"/>
                    <a:pt x="1518175" y="606425"/>
                  </a:cubicBezTo>
                  <a:lnTo>
                    <a:pt x="53450" y="606425"/>
                  </a:lnTo>
                  <a:cubicBezTo>
                    <a:pt x="23930" y="606425"/>
                    <a:pt x="0" y="582495"/>
                    <a:pt x="0" y="552975"/>
                  </a:cubicBezTo>
                  <a:lnTo>
                    <a:pt x="0" y="53450"/>
                  </a:lnTo>
                  <a:cubicBezTo>
                    <a:pt x="0" y="23930"/>
                    <a:pt x="23930" y="0"/>
                    <a:pt x="5345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8003968" y="338184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301339" y="843725"/>
            <a:ext cx="1575175" cy="1575175"/>
            <a:chOff x="2301339" y="843725"/>
            <a:chExt cx="1575175" cy="1575175"/>
          </a:xfrm>
        </p:grpSpPr>
        <p:sp>
          <p:nvSpPr>
            <p:cNvPr id="17" name="フレーム 16"/>
            <p:cNvSpPr/>
            <p:nvPr/>
          </p:nvSpPr>
          <p:spPr bwMode="auto">
            <a:xfrm>
              <a:off x="2301339" y="843725"/>
              <a:ext cx="1575175" cy="1575175"/>
            </a:xfrm>
            <a:prstGeom prst="frame">
              <a:avLst>
                <a:gd name="adj1" fmla="val 382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439677" y="14325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706183" y="19482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671257" y="11049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031163" y="1281834"/>
            <a:ext cx="1622137" cy="629515"/>
            <a:chOff x="6031163" y="1281834"/>
            <a:chExt cx="1622137" cy="629515"/>
          </a:xfrm>
        </p:grpSpPr>
        <p:sp>
          <p:nvSpPr>
            <p:cNvPr id="22" name="四角形: 角を丸くする 21"/>
            <p:cNvSpPr/>
            <p:nvPr/>
          </p:nvSpPr>
          <p:spPr bwMode="auto">
            <a:xfrm>
              <a:off x="6031163" y="12818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/>
            <p:cNvSpPr/>
            <p:nvPr/>
          </p:nvSpPr>
          <p:spPr bwMode="auto">
            <a:xfrm>
              <a:off x="6078749" y="132609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123130" y="139013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6031163" y="3270654"/>
            <a:ext cx="1622137" cy="629515"/>
            <a:chOff x="6031163" y="3270654"/>
            <a:chExt cx="1622137" cy="629515"/>
          </a:xfrm>
        </p:grpSpPr>
        <p:sp>
          <p:nvSpPr>
            <p:cNvPr id="28" name="四角形: 角を丸くする 27"/>
            <p:cNvSpPr/>
            <p:nvPr/>
          </p:nvSpPr>
          <p:spPr bwMode="auto">
            <a:xfrm>
              <a:off x="6031163" y="327065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角を丸くする 28"/>
            <p:cNvSpPr/>
            <p:nvPr/>
          </p:nvSpPr>
          <p:spPr bwMode="auto">
            <a:xfrm>
              <a:off x="6078749" y="331491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6143127" y="338184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4" name="四角形: 角を丸くする 33"/>
          <p:cNvSpPr/>
          <p:nvPr/>
        </p:nvSpPr>
        <p:spPr bwMode="auto">
          <a:xfrm>
            <a:off x="4156643" y="1281834"/>
            <a:ext cx="1622137" cy="62951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4204229" y="1326099"/>
            <a:ext cx="1526964" cy="540984"/>
            <a:chOff x="4204229" y="1326099"/>
            <a:chExt cx="1526964" cy="540984"/>
          </a:xfrm>
        </p:grpSpPr>
        <p:sp>
          <p:nvSpPr>
            <p:cNvPr id="35" name="四角形: 角を丸くする 34"/>
            <p:cNvSpPr/>
            <p:nvPr/>
          </p:nvSpPr>
          <p:spPr bwMode="auto">
            <a:xfrm>
              <a:off x="4204229" y="132609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248610" y="1479551"/>
              <a:ext cx="1398208" cy="234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156643" y="3270654"/>
            <a:ext cx="1622137" cy="629515"/>
            <a:chOff x="4156643" y="3270654"/>
            <a:chExt cx="1622137" cy="629515"/>
          </a:xfrm>
        </p:grpSpPr>
        <p:sp>
          <p:nvSpPr>
            <p:cNvPr id="37" name="四角形: 角を丸くする 36"/>
            <p:cNvSpPr/>
            <p:nvPr/>
          </p:nvSpPr>
          <p:spPr bwMode="auto">
            <a:xfrm>
              <a:off x="4156643" y="327065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/>
            <p:cNvSpPr/>
            <p:nvPr/>
          </p:nvSpPr>
          <p:spPr bwMode="auto">
            <a:xfrm>
              <a:off x="4204229" y="331491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268607" y="3474721"/>
              <a:ext cx="1398208" cy="2271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327858" y="5096307"/>
            <a:ext cx="1500301" cy="848952"/>
            <a:chOff x="2327858" y="5096307"/>
            <a:chExt cx="1500301" cy="848952"/>
          </a:xfrm>
        </p:grpSpPr>
        <p:sp>
          <p:nvSpPr>
            <p:cNvPr id="41" name="楕円 40"/>
            <p:cNvSpPr/>
            <p:nvPr/>
          </p:nvSpPr>
          <p:spPr bwMode="auto">
            <a:xfrm>
              <a:off x="2327858" y="5096307"/>
              <a:ext cx="1500301" cy="84895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2382166" y="5375276"/>
              <a:ext cx="1385982" cy="2747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460958" y="5096307"/>
            <a:ext cx="1500301" cy="848952"/>
            <a:chOff x="460958" y="5096307"/>
            <a:chExt cx="1500301" cy="848952"/>
          </a:xfrm>
        </p:grpSpPr>
        <p:sp>
          <p:nvSpPr>
            <p:cNvPr id="40" name="楕円 39"/>
            <p:cNvSpPr/>
            <p:nvPr/>
          </p:nvSpPr>
          <p:spPr bwMode="auto">
            <a:xfrm>
              <a:off x="460958" y="5096307"/>
              <a:ext cx="1500301" cy="84895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507646" y="5434766"/>
              <a:ext cx="1385982" cy="15574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07495" y="2786825"/>
            <a:ext cx="1575175" cy="1575175"/>
            <a:chOff x="407495" y="2786825"/>
            <a:chExt cx="1575175" cy="1575175"/>
          </a:xfrm>
        </p:grpSpPr>
        <p:sp>
          <p:nvSpPr>
            <p:cNvPr id="44" name="楕円 43"/>
            <p:cNvSpPr/>
            <p:nvPr/>
          </p:nvSpPr>
          <p:spPr bwMode="auto">
            <a:xfrm>
              <a:off x="407495" y="2786825"/>
              <a:ext cx="1575175" cy="15751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42510" y="33756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809016" y="38913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774090" y="30480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301339" y="2777300"/>
            <a:ext cx="1575175" cy="1575175"/>
            <a:chOff x="2301339" y="2777300"/>
            <a:chExt cx="1575175" cy="1575175"/>
          </a:xfrm>
        </p:grpSpPr>
        <p:sp>
          <p:nvSpPr>
            <p:cNvPr id="45" name="正方形/長方形 44"/>
            <p:cNvSpPr/>
            <p:nvPr/>
          </p:nvSpPr>
          <p:spPr bwMode="auto">
            <a:xfrm>
              <a:off x="2301339" y="2777300"/>
              <a:ext cx="1575175" cy="1575175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439677" y="33756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706183" y="38913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2671257" y="30480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915482" y="5191124"/>
            <a:ext cx="1571625" cy="606425"/>
            <a:chOff x="7915482" y="5191124"/>
            <a:chExt cx="1571625" cy="606425"/>
          </a:xfrm>
        </p:grpSpPr>
        <p:sp>
          <p:nvSpPr>
            <p:cNvPr id="73" name="四角形: 角を丸くする 72"/>
            <p:cNvSpPr/>
            <p:nvPr/>
          </p:nvSpPr>
          <p:spPr bwMode="auto">
            <a:xfrm>
              <a:off x="7915482" y="5191124"/>
              <a:ext cx="1571625" cy="606425"/>
            </a:xfrm>
            <a:prstGeom prst="roundRect">
              <a:avLst>
                <a:gd name="adj" fmla="val 80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8003968" y="5285421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031163" y="5168034"/>
            <a:ext cx="1622137" cy="629515"/>
            <a:chOff x="6031163" y="5168034"/>
            <a:chExt cx="1622137" cy="629515"/>
          </a:xfrm>
        </p:grpSpPr>
        <p:sp>
          <p:nvSpPr>
            <p:cNvPr id="67" name="四角形: 角を丸くする 66"/>
            <p:cNvSpPr/>
            <p:nvPr/>
          </p:nvSpPr>
          <p:spPr bwMode="auto">
            <a:xfrm>
              <a:off x="6031163" y="51680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6123130" y="527633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156643" y="5168034"/>
            <a:ext cx="1622137" cy="629515"/>
            <a:chOff x="4156643" y="5168034"/>
            <a:chExt cx="1622137" cy="629515"/>
          </a:xfrm>
        </p:grpSpPr>
        <p:sp>
          <p:nvSpPr>
            <p:cNvPr id="70" name="四角形: 角を丸くする 69"/>
            <p:cNvSpPr/>
            <p:nvPr/>
          </p:nvSpPr>
          <p:spPr bwMode="auto">
            <a:xfrm>
              <a:off x="4156643" y="51680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4248610" y="5365751"/>
              <a:ext cx="1398208" cy="234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B83F705-F021-49E5-8234-0E4ED9BE9D65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赤文字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2765DB3-8042-4F4F-B18A-D35FDCE67278}"/>
              </a:ext>
            </a:extLst>
          </p:cNvPr>
          <p:cNvSpPr txBox="1"/>
          <p:nvPr/>
        </p:nvSpPr>
        <p:spPr>
          <a:xfrm>
            <a:off x="6753200" y="6399330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文字の変更は自由に行ってください。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417020" y="844665"/>
            <a:ext cx="1575175" cy="1575175"/>
            <a:chOff x="417020" y="844665"/>
            <a:chExt cx="1575175" cy="1575175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542510" y="14325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  <p:sp>
          <p:nvSpPr>
            <p:cNvPr id="4" name="円: 塗りつぶしなし 3"/>
            <p:cNvSpPr/>
            <p:nvPr/>
          </p:nvSpPr>
          <p:spPr bwMode="auto">
            <a:xfrm>
              <a:off x="417020" y="844665"/>
              <a:ext cx="1575175" cy="1575175"/>
            </a:xfrm>
            <a:prstGeom prst="donut">
              <a:avLst>
                <a:gd name="adj" fmla="val 3406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809016" y="19482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774090" y="11049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7915482" y="1304924"/>
            <a:ext cx="1571625" cy="606425"/>
            <a:chOff x="7915482" y="1304924"/>
            <a:chExt cx="1571625" cy="606425"/>
          </a:xfrm>
        </p:grpSpPr>
        <p:sp>
          <p:nvSpPr>
            <p:cNvPr id="7" name="フリーフォーム: 図形 6"/>
            <p:cNvSpPr/>
            <p:nvPr/>
          </p:nvSpPr>
          <p:spPr bwMode="auto">
            <a:xfrm>
              <a:off x="7915482" y="1304924"/>
              <a:ext cx="1571625" cy="606425"/>
            </a:xfrm>
            <a:custGeom>
              <a:avLst/>
              <a:gdLst>
                <a:gd name="connsiteX0" fmla="*/ 71885 w 1571625"/>
                <a:gd name="connsiteY0" fmla="*/ 45244 h 606425"/>
                <a:gd name="connsiteX1" fmla="*/ 42069 w 1571625"/>
                <a:gd name="connsiteY1" fmla="*/ 75060 h 606425"/>
                <a:gd name="connsiteX2" fmla="*/ 42069 w 1571625"/>
                <a:gd name="connsiteY2" fmla="*/ 531364 h 606425"/>
                <a:gd name="connsiteX3" fmla="*/ 71885 w 1571625"/>
                <a:gd name="connsiteY3" fmla="*/ 561180 h 606425"/>
                <a:gd name="connsiteX4" fmla="*/ 1499739 w 1571625"/>
                <a:gd name="connsiteY4" fmla="*/ 561180 h 606425"/>
                <a:gd name="connsiteX5" fmla="*/ 1529555 w 1571625"/>
                <a:gd name="connsiteY5" fmla="*/ 531364 h 606425"/>
                <a:gd name="connsiteX6" fmla="*/ 1529555 w 1571625"/>
                <a:gd name="connsiteY6" fmla="*/ 75060 h 606425"/>
                <a:gd name="connsiteX7" fmla="*/ 1499739 w 1571625"/>
                <a:gd name="connsiteY7" fmla="*/ 45244 h 606425"/>
                <a:gd name="connsiteX8" fmla="*/ 53450 w 1571625"/>
                <a:gd name="connsiteY8" fmla="*/ 0 h 606425"/>
                <a:gd name="connsiteX9" fmla="*/ 1518175 w 1571625"/>
                <a:gd name="connsiteY9" fmla="*/ 0 h 606425"/>
                <a:gd name="connsiteX10" fmla="*/ 1571625 w 1571625"/>
                <a:gd name="connsiteY10" fmla="*/ 53450 h 606425"/>
                <a:gd name="connsiteX11" fmla="*/ 1571625 w 1571625"/>
                <a:gd name="connsiteY11" fmla="*/ 552975 h 606425"/>
                <a:gd name="connsiteX12" fmla="*/ 1518175 w 1571625"/>
                <a:gd name="connsiteY12" fmla="*/ 606425 h 606425"/>
                <a:gd name="connsiteX13" fmla="*/ 53450 w 1571625"/>
                <a:gd name="connsiteY13" fmla="*/ 606425 h 606425"/>
                <a:gd name="connsiteX14" fmla="*/ 0 w 1571625"/>
                <a:gd name="connsiteY14" fmla="*/ 552975 h 606425"/>
                <a:gd name="connsiteX15" fmla="*/ 0 w 1571625"/>
                <a:gd name="connsiteY15" fmla="*/ 53450 h 606425"/>
                <a:gd name="connsiteX16" fmla="*/ 53450 w 1571625"/>
                <a:gd name="connsiteY16" fmla="*/ 0 h 60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71625" h="606425">
                  <a:moveTo>
                    <a:pt x="71885" y="45244"/>
                  </a:moveTo>
                  <a:cubicBezTo>
                    <a:pt x="55418" y="45244"/>
                    <a:pt x="42069" y="58593"/>
                    <a:pt x="42069" y="75060"/>
                  </a:cubicBezTo>
                  <a:lnTo>
                    <a:pt x="42069" y="531364"/>
                  </a:lnTo>
                  <a:cubicBezTo>
                    <a:pt x="42069" y="547831"/>
                    <a:pt x="55418" y="561180"/>
                    <a:pt x="71885" y="561180"/>
                  </a:cubicBezTo>
                  <a:lnTo>
                    <a:pt x="1499739" y="561180"/>
                  </a:lnTo>
                  <a:cubicBezTo>
                    <a:pt x="1516206" y="561180"/>
                    <a:pt x="1529555" y="547831"/>
                    <a:pt x="1529555" y="531364"/>
                  </a:cubicBezTo>
                  <a:lnTo>
                    <a:pt x="1529555" y="75060"/>
                  </a:lnTo>
                  <a:cubicBezTo>
                    <a:pt x="1529555" y="58593"/>
                    <a:pt x="1516206" y="45244"/>
                    <a:pt x="1499739" y="45244"/>
                  </a:cubicBezTo>
                  <a:close/>
                  <a:moveTo>
                    <a:pt x="53450" y="0"/>
                  </a:moveTo>
                  <a:lnTo>
                    <a:pt x="1518175" y="0"/>
                  </a:lnTo>
                  <a:cubicBezTo>
                    <a:pt x="1547695" y="0"/>
                    <a:pt x="1571625" y="23930"/>
                    <a:pt x="1571625" y="53450"/>
                  </a:cubicBezTo>
                  <a:lnTo>
                    <a:pt x="1571625" y="552975"/>
                  </a:lnTo>
                  <a:cubicBezTo>
                    <a:pt x="1571625" y="582495"/>
                    <a:pt x="1547695" y="606425"/>
                    <a:pt x="1518175" y="606425"/>
                  </a:cubicBezTo>
                  <a:lnTo>
                    <a:pt x="53450" y="606425"/>
                  </a:lnTo>
                  <a:cubicBezTo>
                    <a:pt x="23930" y="606425"/>
                    <a:pt x="0" y="582495"/>
                    <a:pt x="0" y="552975"/>
                  </a:cubicBezTo>
                  <a:lnTo>
                    <a:pt x="0" y="53450"/>
                  </a:lnTo>
                  <a:cubicBezTo>
                    <a:pt x="0" y="23930"/>
                    <a:pt x="23930" y="0"/>
                    <a:pt x="53450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8003968" y="1399221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7915482" y="3286124"/>
            <a:ext cx="1571625" cy="606425"/>
            <a:chOff x="7915482" y="3286124"/>
            <a:chExt cx="1571625" cy="606425"/>
          </a:xfrm>
        </p:grpSpPr>
        <p:sp>
          <p:nvSpPr>
            <p:cNvPr id="9" name="フリーフォーム: 図形 8"/>
            <p:cNvSpPr/>
            <p:nvPr/>
          </p:nvSpPr>
          <p:spPr bwMode="auto">
            <a:xfrm>
              <a:off x="7915482" y="3286124"/>
              <a:ext cx="1571625" cy="606425"/>
            </a:xfrm>
            <a:custGeom>
              <a:avLst/>
              <a:gdLst>
                <a:gd name="connsiteX0" fmla="*/ 71885 w 1571625"/>
                <a:gd name="connsiteY0" fmla="*/ 45244 h 606425"/>
                <a:gd name="connsiteX1" fmla="*/ 42069 w 1571625"/>
                <a:gd name="connsiteY1" fmla="*/ 75060 h 606425"/>
                <a:gd name="connsiteX2" fmla="*/ 42069 w 1571625"/>
                <a:gd name="connsiteY2" fmla="*/ 531364 h 606425"/>
                <a:gd name="connsiteX3" fmla="*/ 71885 w 1571625"/>
                <a:gd name="connsiteY3" fmla="*/ 561180 h 606425"/>
                <a:gd name="connsiteX4" fmla="*/ 1499739 w 1571625"/>
                <a:gd name="connsiteY4" fmla="*/ 561180 h 606425"/>
                <a:gd name="connsiteX5" fmla="*/ 1529555 w 1571625"/>
                <a:gd name="connsiteY5" fmla="*/ 531364 h 606425"/>
                <a:gd name="connsiteX6" fmla="*/ 1529555 w 1571625"/>
                <a:gd name="connsiteY6" fmla="*/ 75060 h 606425"/>
                <a:gd name="connsiteX7" fmla="*/ 1499739 w 1571625"/>
                <a:gd name="connsiteY7" fmla="*/ 45244 h 606425"/>
                <a:gd name="connsiteX8" fmla="*/ 53450 w 1571625"/>
                <a:gd name="connsiteY8" fmla="*/ 0 h 606425"/>
                <a:gd name="connsiteX9" fmla="*/ 1518175 w 1571625"/>
                <a:gd name="connsiteY9" fmla="*/ 0 h 606425"/>
                <a:gd name="connsiteX10" fmla="*/ 1571625 w 1571625"/>
                <a:gd name="connsiteY10" fmla="*/ 53450 h 606425"/>
                <a:gd name="connsiteX11" fmla="*/ 1571625 w 1571625"/>
                <a:gd name="connsiteY11" fmla="*/ 552975 h 606425"/>
                <a:gd name="connsiteX12" fmla="*/ 1518175 w 1571625"/>
                <a:gd name="connsiteY12" fmla="*/ 606425 h 606425"/>
                <a:gd name="connsiteX13" fmla="*/ 53450 w 1571625"/>
                <a:gd name="connsiteY13" fmla="*/ 606425 h 606425"/>
                <a:gd name="connsiteX14" fmla="*/ 0 w 1571625"/>
                <a:gd name="connsiteY14" fmla="*/ 552975 h 606425"/>
                <a:gd name="connsiteX15" fmla="*/ 0 w 1571625"/>
                <a:gd name="connsiteY15" fmla="*/ 53450 h 606425"/>
                <a:gd name="connsiteX16" fmla="*/ 53450 w 1571625"/>
                <a:gd name="connsiteY16" fmla="*/ 0 h 60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71625" h="606425">
                  <a:moveTo>
                    <a:pt x="71885" y="45244"/>
                  </a:moveTo>
                  <a:cubicBezTo>
                    <a:pt x="55418" y="45244"/>
                    <a:pt x="42069" y="58593"/>
                    <a:pt x="42069" y="75060"/>
                  </a:cubicBezTo>
                  <a:lnTo>
                    <a:pt x="42069" y="531364"/>
                  </a:lnTo>
                  <a:cubicBezTo>
                    <a:pt x="42069" y="547831"/>
                    <a:pt x="55418" y="561180"/>
                    <a:pt x="71885" y="561180"/>
                  </a:cubicBezTo>
                  <a:lnTo>
                    <a:pt x="1499739" y="561180"/>
                  </a:lnTo>
                  <a:cubicBezTo>
                    <a:pt x="1516206" y="561180"/>
                    <a:pt x="1529555" y="547831"/>
                    <a:pt x="1529555" y="531364"/>
                  </a:cubicBezTo>
                  <a:lnTo>
                    <a:pt x="1529555" y="75060"/>
                  </a:lnTo>
                  <a:cubicBezTo>
                    <a:pt x="1529555" y="58593"/>
                    <a:pt x="1516206" y="45244"/>
                    <a:pt x="1499739" y="45244"/>
                  </a:cubicBezTo>
                  <a:close/>
                  <a:moveTo>
                    <a:pt x="53450" y="0"/>
                  </a:moveTo>
                  <a:lnTo>
                    <a:pt x="1518175" y="0"/>
                  </a:lnTo>
                  <a:cubicBezTo>
                    <a:pt x="1547695" y="0"/>
                    <a:pt x="1571625" y="23930"/>
                    <a:pt x="1571625" y="53450"/>
                  </a:cubicBezTo>
                  <a:lnTo>
                    <a:pt x="1571625" y="552975"/>
                  </a:lnTo>
                  <a:cubicBezTo>
                    <a:pt x="1571625" y="582495"/>
                    <a:pt x="1547695" y="606425"/>
                    <a:pt x="1518175" y="606425"/>
                  </a:cubicBezTo>
                  <a:lnTo>
                    <a:pt x="53450" y="606425"/>
                  </a:lnTo>
                  <a:cubicBezTo>
                    <a:pt x="23930" y="606425"/>
                    <a:pt x="0" y="582495"/>
                    <a:pt x="0" y="552975"/>
                  </a:cubicBezTo>
                  <a:lnTo>
                    <a:pt x="0" y="53450"/>
                  </a:lnTo>
                  <a:cubicBezTo>
                    <a:pt x="0" y="23930"/>
                    <a:pt x="23930" y="0"/>
                    <a:pt x="53450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8003968" y="338184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2301339" y="843725"/>
            <a:ext cx="1575175" cy="1575175"/>
            <a:chOff x="2301339" y="843725"/>
            <a:chExt cx="1575175" cy="1575175"/>
          </a:xfrm>
        </p:grpSpPr>
        <p:sp>
          <p:nvSpPr>
            <p:cNvPr id="11" name="フレーム 10"/>
            <p:cNvSpPr/>
            <p:nvPr/>
          </p:nvSpPr>
          <p:spPr bwMode="auto">
            <a:xfrm>
              <a:off x="2301339" y="843725"/>
              <a:ext cx="1575175" cy="1575175"/>
            </a:xfrm>
            <a:prstGeom prst="frame">
              <a:avLst>
                <a:gd name="adj1" fmla="val 382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439677" y="14325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706183" y="19482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671257" y="11049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031163" y="1281834"/>
            <a:ext cx="1622137" cy="629515"/>
            <a:chOff x="6031163" y="1281834"/>
            <a:chExt cx="1622137" cy="629515"/>
          </a:xfrm>
        </p:grpSpPr>
        <p:sp>
          <p:nvSpPr>
            <p:cNvPr id="15" name="四角形: 角を丸くする 14"/>
            <p:cNvSpPr/>
            <p:nvPr/>
          </p:nvSpPr>
          <p:spPr bwMode="auto">
            <a:xfrm>
              <a:off x="6031163" y="12818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/>
            <p:cNvSpPr/>
            <p:nvPr/>
          </p:nvSpPr>
          <p:spPr bwMode="auto">
            <a:xfrm>
              <a:off x="6078749" y="132609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123130" y="139013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6031163" y="3270654"/>
            <a:ext cx="1622137" cy="629515"/>
            <a:chOff x="6031163" y="3270654"/>
            <a:chExt cx="1622137" cy="629515"/>
          </a:xfrm>
        </p:grpSpPr>
        <p:sp>
          <p:nvSpPr>
            <p:cNvPr id="18" name="四角形: 角を丸くする 17"/>
            <p:cNvSpPr/>
            <p:nvPr/>
          </p:nvSpPr>
          <p:spPr bwMode="auto">
            <a:xfrm>
              <a:off x="6031163" y="327065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/>
            <p:cNvSpPr/>
            <p:nvPr/>
          </p:nvSpPr>
          <p:spPr bwMode="auto">
            <a:xfrm>
              <a:off x="6078749" y="331491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143127" y="338184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4156643" y="1281834"/>
            <a:ext cx="1622137" cy="629515"/>
            <a:chOff x="4156643" y="1281834"/>
            <a:chExt cx="1622137" cy="629515"/>
          </a:xfrm>
        </p:grpSpPr>
        <p:sp>
          <p:nvSpPr>
            <p:cNvPr id="21" name="四角形: 角を丸くする 20"/>
            <p:cNvSpPr/>
            <p:nvPr/>
          </p:nvSpPr>
          <p:spPr bwMode="auto">
            <a:xfrm>
              <a:off x="4156643" y="12818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/>
            <p:cNvSpPr/>
            <p:nvPr/>
          </p:nvSpPr>
          <p:spPr bwMode="auto">
            <a:xfrm>
              <a:off x="4204229" y="132609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248610" y="1479551"/>
              <a:ext cx="1398208" cy="234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4156643" y="3270654"/>
            <a:ext cx="1622137" cy="629515"/>
            <a:chOff x="4156643" y="3270654"/>
            <a:chExt cx="1622137" cy="629515"/>
          </a:xfrm>
        </p:grpSpPr>
        <p:sp>
          <p:nvSpPr>
            <p:cNvPr id="24" name="四角形: 角を丸くする 23"/>
            <p:cNvSpPr/>
            <p:nvPr/>
          </p:nvSpPr>
          <p:spPr bwMode="auto">
            <a:xfrm>
              <a:off x="4156643" y="327065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/>
            <p:cNvSpPr/>
            <p:nvPr/>
          </p:nvSpPr>
          <p:spPr bwMode="auto">
            <a:xfrm>
              <a:off x="4204229" y="3314919"/>
              <a:ext cx="1526964" cy="5409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268607" y="3474721"/>
              <a:ext cx="1398208" cy="2271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2327858" y="5096307"/>
            <a:ext cx="1500301" cy="848952"/>
            <a:chOff x="2327858" y="5096307"/>
            <a:chExt cx="1500301" cy="848952"/>
          </a:xfrm>
        </p:grpSpPr>
        <p:sp>
          <p:nvSpPr>
            <p:cNvPr id="28" name="楕円 27"/>
            <p:cNvSpPr/>
            <p:nvPr/>
          </p:nvSpPr>
          <p:spPr bwMode="auto">
            <a:xfrm>
              <a:off x="2327858" y="5096307"/>
              <a:ext cx="1500301" cy="84895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382166" y="5375276"/>
              <a:ext cx="1385982" cy="2747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460958" y="5096307"/>
            <a:ext cx="1500301" cy="848952"/>
            <a:chOff x="460958" y="5096307"/>
            <a:chExt cx="1500301" cy="848952"/>
          </a:xfrm>
        </p:grpSpPr>
        <p:sp>
          <p:nvSpPr>
            <p:cNvPr id="27" name="楕円 26"/>
            <p:cNvSpPr/>
            <p:nvPr/>
          </p:nvSpPr>
          <p:spPr bwMode="auto">
            <a:xfrm>
              <a:off x="460958" y="5096307"/>
              <a:ext cx="1500301" cy="84895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07646" y="5434766"/>
              <a:ext cx="1385982" cy="15574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>
                      <a:alpha val="50000"/>
                    </a:srgbClr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>
                    <a:alpha val="50000"/>
                  </a:srgb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407495" y="2786825"/>
            <a:ext cx="1575175" cy="1575175"/>
            <a:chOff x="407495" y="2786825"/>
            <a:chExt cx="1575175" cy="1575175"/>
          </a:xfrm>
        </p:grpSpPr>
        <p:sp>
          <p:nvSpPr>
            <p:cNvPr id="31" name="楕円 30"/>
            <p:cNvSpPr/>
            <p:nvPr/>
          </p:nvSpPr>
          <p:spPr bwMode="auto">
            <a:xfrm>
              <a:off x="407495" y="2786825"/>
              <a:ext cx="1575175" cy="1575175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42510" y="33756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809016" y="38913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774090" y="30480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2301339" y="2777300"/>
            <a:ext cx="1575175" cy="1575175"/>
            <a:chOff x="2301339" y="2777300"/>
            <a:chExt cx="1575175" cy="1575175"/>
          </a:xfrm>
        </p:grpSpPr>
        <p:sp>
          <p:nvSpPr>
            <p:cNvPr id="32" name="正方形/長方形 31"/>
            <p:cNvSpPr/>
            <p:nvPr/>
          </p:nvSpPr>
          <p:spPr bwMode="auto">
            <a:xfrm>
              <a:off x="2301339" y="2777300"/>
              <a:ext cx="1575175" cy="1575175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439677" y="3375660"/>
              <a:ext cx="1305145" cy="3924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706183" y="3891364"/>
              <a:ext cx="772134" cy="2343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社外秘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671257" y="3048000"/>
              <a:ext cx="848539" cy="176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重要書類につき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7915482" y="5191124"/>
            <a:ext cx="1571625" cy="606425"/>
            <a:chOff x="7915482" y="5191124"/>
            <a:chExt cx="1571625" cy="606425"/>
          </a:xfrm>
        </p:grpSpPr>
        <p:sp>
          <p:nvSpPr>
            <p:cNvPr id="2" name="四角形: 角を丸くする 1"/>
            <p:cNvSpPr/>
            <p:nvPr/>
          </p:nvSpPr>
          <p:spPr bwMode="auto">
            <a:xfrm>
              <a:off x="7915482" y="5191124"/>
              <a:ext cx="1571625" cy="606425"/>
            </a:xfrm>
            <a:prstGeom prst="roundRect">
              <a:avLst>
                <a:gd name="adj" fmla="val 802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8003968" y="5285421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6031163" y="5168034"/>
            <a:ext cx="1622137" cy="629515"/>
            <a:chOff x="6031163" y="5168034"/>
            <a:chExt cx="1622137" cy="629515"/>
          </a:xfrm>
        </p:grpSpPr>
        <p:sp>
          <p:nvSpPr>
            <p:cNvPr id="40" name="四角形: 角を丸くする 39"/>
            <p:cNvSpPr/>
            <p:nvPr/>
          </p:nvSpPr>
          <p:spPr bwMode="auto">
            <a:xfrm>
              <a:off x="6031163" y="51680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123130" y="5276336"/>
              <a:ext cx="1398208" cy="41290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4156643" y="5168034"/>
            <a:ext cx="1622137" cy="629515"/>
            <a:chOff x="4156643" y="5168034"/>
            <a:chExt cx="1622137" cy="629515"/>
          </a:xfrm>
        </p:grpSpPr>
        <p:sp>
          <p:nvSpPr>
            <p:cNvPr id="42" name="四角形: 角を丸くする 41"/>
            <p:cNvSpPr/>
            <p:nvPr/>
          </p:nvSpPr>
          <p:spPr bwMode="auto">
            <a:xfrm>
              <a:off x="4156643" y="5168034"/>
              <a:ext cx="1622137" cy="629515"/>
            </a:xfrm>
            <a:prstGeom prst="roundRect">
              <a:avLst>
                <a:gd name="adj" fmla="val 50000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248610" y="5365751"/>
              <a:ext cx="1398208" cy="2340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8B7C92E4-BB48-44C9-8818-D989034A47D3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赤文字／半透明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2D2D10E-7893-40F1-A04E-BD00FEF13C99}"/>
              </a:ext>
            </a:extLst>
          </p:cNvPr>
          <p:cNvSpPr txBox="1"/>
          <p:nvPr/>
        </p:nvSpPr>
        <p:spPr>
          <a:xfrm>
            <a:off x="6753200" y="6399330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文字の変更は自由に行ってください。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D123A1A-0AF8-4D93-B630-D8C7D140A9C0}"/>
              </a:ext>
            </a:extLst>
          </p:cNvPr>
          <p:cNvGrpSpPr/>
          <p:nvPr/>
        </p:nvGrpSpPr>
        <p:grpSpPr>
          <a:xfrm>
            <a:off x="2342710" y="1938337"/>
            <a:ext cx="1519175" cy="460872"/>
            <a:chOff x="452500" y="1890272"/>
            <a:chExt cx="1522300" cy="508937"/>
          </a:xfrm>
        </p:grpSpPr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0BB3CF8B-F4C2-48D4-B499-A71E3DE61557}"/>
                </a:ext>
              </a:extLst>
            </p:cNvPr>
            <p:cNvSpPr/>
            <p:nvPr/>
          </p:nvSpPr>
          <p:spPr bwMode="auto">
            <a:xfrm>
              <a:off x="452500" y="1890272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C94955A4-62BD-47ED-8C5C-1C2240A2413A}"/>
                </a:ext>
              </a:extLst>
            </p:cNvPr>
            <p:cNvSpPr txBox="1"/>
            <p:nvPr/>
          </p:nvSpPr>
          <p:spPr>
            <a:xfrm>
              <a:off x="549725" y="2139434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FAE487EB-955D-45C4-88F8-89F4E79BF954}"/>
                </a:ext>
              </a:extLst>
            </p:cNvPr>
            <p:cNvSpPr txBox="1"/>
            <p:nvPr/>
          </p:nvSpPr>
          <p:spPr>
            <a:xfrm>
              <a:off x="552849" y="1947422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機密書類につき持出し厳禁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D248D6D4-4E57-42C5-81D6-AE566152B708}"/>
              </a:ext>
            </a:extLst>
          </p:cNvPr>
          <p:cNvGrpSpPr/>
          <p:nvPr/>
        </p:nvGrpSpPr>
        <p:grpSpPr>
          <a:xfrm>
            <a:off x="2342710" y="1392953"/>
            <a:ext cx="1519175" cy="460872"/>
            <a:chOff x="452500" y="1352110"/>
            <a:chExt cx="1522300" cy="508937"/>
          </a:xfrm>
        </p:grpSpPr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CCEC38CF-00CD-44AD-8FEA-DE9ED30D8BD4}"/>
                </a:ext>
              </a:extLst>
            </p:cNvPr>
            <p:cNvSpPr/>
            <p:nvPr/>
          </p:nvSpPr>
          <p:spPr bwMode="auto">
            <a:xfrm>
              <a:off x="452500" y="13521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8D1475E1-5545-4247-926D-7B9278DCF142}"/>
                </a:ext>
              </a:extLst>
            </p:cNvPr>
            <p:cNvSpPr txBox="1"/>
            <p:nvPr/>
          </p:nvSpPr>
          <p:spPr>
            <a:xfrm>
              <a:off x="549725" y="16012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677540F8-0F0C-4702-8F78-D393072BC12D}"/>
                </a:ext>
              </a:extLst>
            </p:cNvPr>
            <p:cNvSpPr txBox="1"/>
            <p:nvPr/>
          </p:nvSpPr>
          <p:spPr>
            <a:xfrm>
              <a:off x="552849" y="14092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機密書類につき配布厳禁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98E1FFF0-E78F-4C81-B1FD-35C2A71E7758}"/>
              </a:ext>
            </a:extLst>
          </p:cNvPr>
          <p:cNvGrpSpPr/>
          <p:nvPr/>
        </p:nvGrpSpPr>
        <p:grpSpPr>
          <a:xfrm>
            <a:off x="2342710" y="866775"/>
            <a:ext cx="1519175" cy="460872"/>
            <a:chOff x="452500" y="818710"/>
            <a:chExt cx="1522300" cy="508937"/>
          </a:xfrm>
        </p:grpSpPr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DCFCBD64-BABD-48E4-ADDB-78A54ABC50F9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14B2A81-7568-4BC1-95C4-C05445C1640E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94B0A4C3-CAFC-4D7E-B7A2-5E9CCD027A80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機密書類につき社外秘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8BE13B2E-56C8-4E29-AA90-AD0775F465FC}"/>
              </a:ext>
            </a:extLst>
          </p:cNvPr>
          <p:cNvSpPr/>
          <p:nvPr/>
        </p:nvSpPr>
        <p:spPr bwMode="auto">
          <a:xfrm>
            <a:off x="4214372" y="1938337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387DDF30-D6B7-4A15-B66D-BC5CC2ABC2A8}"/>
              </a:ext>
            </a:extLst>
          </p:cNvPr>
          <p:cNvSpPr txBox="1"/>
          <p:nvPr/>
        </p:nvSpPr>
        <p:spPr>
          <a:xfrm>
            <a:off x="4311397" y="2163968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A746F39-7ACD-4FF3-B260-F9A220370651}"/>
              </a:ext>
            </a:extLst>
          </p:cNvPr>
          <p:cNvSpPr txBox="1"/>
          <p:nvPr/>
        </p:nvSpPr>
        <p:spPr>
          <a:xfrm>
            <a:off x="4314515" y="1990090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機密書類につき持出し厳禁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9" name="四角形: 角を丸くする 88">
            <a:extLst>
              <a:ext uri="{FF2B5EF4-FFF2-40B4-BE49-F238E27FC236}">
                <a16:creationId xmlns:a16="http://schemas.microsoft.com/office/drawing/2014/main" id="{F34A358B-95AE-4F7C-A548-CDEDBB28ADA2}"/>
              </a:ext>
            </a:extLst>
          </p:cNvPr>
          <p:cNvSpPr/>
          <p:nvPr/>
        </p:nvSpPr>
        <p:spPr bwMode="auto">
          <a:xfrm>
            <a:off x="4214372" y="1392953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7284A77-910B-45E9-87F1-27F722E167FE}"/>
              </a:ext>
            </a:extLst>
          </p:cNvPr>
          <p:cNvSpPr txBox="1"/>
          <p:nvPr/>
        </p:nvSpPr>
        <p:spPr>
          <a:xfrm>
            <a:off x="4311397" y="1618584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ACED5E6-F917-4776-9C5D-704B2D94D538}"/>
              </a:ext>
            </a:extLst>
          </p:cNvPr>
          <p:cNvSpPr txBox="1"/>
          <p:nvPr/>
        </p:nvSpPr>
        <p:spPr>
          <a:xfrm>
            <a:off x="4314515" y="1444706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機密書類につき配布厳禁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3" name="四角形: 角を丸くする 92">
            <a:extLst>
              <a:ext uri="{FF2B5EF4-FFF2-40B4-BE49-F238E27FC236}">
                <a16:creationId xmlns:a16="http://schemas.microsoft.com/office/drawing/2014/main" id="{1F7AA729-DAAB-41DB-B945-B62F24DD24BF}"/>
              </a:ext>
            </a:extLst>
          </p:cNvPr>
          <p:cNvSpPr/>
          <p:nvPr/>
        </p:nvSpPr>
        <p:spPr bwMode="auto">
          <a:xfrm>
            <a:off x="4214372" y="866775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0EFB43B2-1331-41E5-B371-507CB1F312FE}"/>
              </a:ext>
            </a:extLst>
          </p:cNvPr>
          <p:cNvSpPr txBox="1"/>
          <p:nvPr/>
        </p:nvSpPr>
        <p:spPr>
          <a:xfrm>
            <a:off x="4311397" y="1092406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E47ADD84-5C97-47BB-9098-074C10669F90}"/>
              </a:ext>
            </a:extLst>
          </p:cNvPr>
          <p:cNvSpPr txBox="1"/>
          <p:nvPr/>
        </p:nvSpPr>
        <p:spPr>
          <a:xfrm>
            <a:off x="4314515" y="918528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機密書類につき社外秘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834FCB4-6999-489A-B719-C6D4FA9A2CEB}"/>
              </a:ext>
            </a:extLst>
          </p:cNvPr>
          <p:cNvGrpSpPr/>
          <p:nvPr/>
        </p:nvGrpSpPr>
        <p:grpSpPr>
          <a:xfrm>
            <a:off x="6086034" y="861970"/>
            <a:ext cx="1519175" cy="460872"/>
            <a:chOff x="452500" y="818710"/>
            <a:chExt cx="1522300" cy="508937"/>
          </a:xfrm>
        </p:grpSpPr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A058B8E3-9292-4A2A-939B-9192EFB60FE1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9386EEE6-589F-4F62-8497-7B213139A233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F55F193F-6A26-4957-9154-72EFBE33EBEF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個人情報につき取扱い注意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0A53606-3222-45B9-B239-D177BA7D778F}"/>
              </a:ext>
            </a:extLst>
          </p:cNvPr>
          <p:cNvGrpSpPr/>
          <p:nvPr/>
        </p:nvGrpSpPr>
        <p:grpSpPr>
          <a:xfrm>
            <a:off x="6086034" y="1392953"/>
            <a:ext cx="1519175" cy="460872"/>
            <a:chOff x="452500" y="818710"/>
            <a:chExt cx="1522300" cy="508937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EFD528F2-CD11-4D9E-8DC8-6A7AD62DC254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6D1FE5AE-DEE7-448C-8B81-999E35684F57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06CA611B-8202-4392-A031-590934A7A73D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個人情報につき持出し厳禁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1497272-C905-44D8-9E6B-FDC46589B9AD}"/>
              </a:ext>
            </a:extLst>
          </p:cNvPr>
          <p:cNvGrpSpPr/>
          <p:nvPr/>
        </p:nvGrpSpPr>
        <p:grpSpPr>
          <a:xfrm>
            <a:off x="6086034" y="1924124"/>
            <a:ext cx="1519175" cy="460872"/>
            <a:chOff x="452500" y="818710"/>
            <a:chExt cx="1522300" cy="508937"/>
          </a:xfrm>
        </p:grpSpPr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6C07B58D-3C1A-417C-8564-84CB8B5ABBBE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47B29786-4FD8-4BEB-B2D0-562114CD2BF6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69A0AEA8-DD15-4750-B183-3DBAE4821CC8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個人情報につき社外秘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0" name="四角形: 角を丸くする 109">
            <a:extLst>
              <a:ext uri="{FF2B5EF4-FFF2-40B4-BE49-F238E27FC236}">
                <a16:creationId xmlns:a16="http://schemas.microsoft.com/office/drawing/2014/main" id="{AE8976FC-5834-4CBC-95AC-DC5E1F8B187E}"/>
              </a:ext>
            </a:extLst>
          </p:cNvPr>
          <p:cNvSpPr/>
          <p:nvPr/>
        </p:nvSpPr>
        <p:spPr bwMode="auto">
          <a:xfrm>
            <a:off x="7960554" y="861970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F0F8DE32-F54D-4BFC-A972-AF0FE7D6FE09}"/>
              </a:ext>
            </a:extLst>
          </p:cNvPr>
          <p:cNvSpPr txBox="1"/>
          <p:nvPr/>
        </p:nvSpPr>
        <p:spPr>
          <a:xfrm>
            <a:off x="8057579" y="1087601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547132A-B571-4692-9D66-4C9E0D5014EA}"/>
              </a:ext>
            </a:extLst>
          </p:cNvPr>
          <p:cNvSpPr txBox="1"/>
          <p:nvPr/>
        </p:nvSpPr>
        <p:spPr>
          <a:xfrm>
            <a:off x="8060697" y="913723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個人情報につき取扱い注意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A4CAB5E7-43BE-4828-A60E-4F8EBE1A1EC7}"/>
              </a:ext>
            </a:extLst>
          </p:cNvPr>
          <p:cNvSpPr/>
          <p:nvPr/>
        </p:nvSpPr>
        <p:spPr bwMode="auto">
          <a:xfrm>
            <a:off x="7960554" y="1392953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BAFD1CA4-4FA7-4CAC-BFE4-BEB8F2A71963}"/>
              </a:ext>
            </a:extLst>
          </p:cNvPr>
          <p:cNvSpPr txBox="1"/>
          <p:nvPr/>
        </p:nvSpPr>
        <p:spPr>
          <a:xfrm>
            <a:off x="8057579" y="1618584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F5A0DC34-EF52-4A1C-B8F3-4EBD73AAF582}"/>
              </a:ext>
            </a:extLst>
          </p:cNvPr>
          <p:cNvSpPr txBox="1"/>
          <p:nvPr/>
        </p:nvSpPr>
        <p:spPr>
          <a:xfrm>
            <a:off x="8060697" y="1444706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個人情報につき持出し厳禁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8" name="四角形: 角を丸くする 117">
            <a:extLst>
              <a:ext uri="{FF2B5EF4-FFF2-40B4-BE49-F238E27FC236}">
                <a16:creationId xmlns:a16="http://schemas.microsoft.com/office/drawing/2014/main" id="{37703265-FA04-404B-9BFA-12E4674E2B17}"/>
              </a:ext>
            </a:extLst>
          </p:cNvPr>
          <p:cNvSpPr/>
          <p:nvPr/>
        </p:nvSpPr>
        <p:spPr bwMode="auto">
          <a:xfrm>
            <a:off x="7960554" y="1924124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0A6733A6-C863-44EF-8B58-1B8E04D12699}"/>
              </a:ext>
            </a:extLst>
          </p:cNvPr>
          <p:cNvSpPr txBox="1"/>
          <p:nvPr/>
        </p:nvSpPr>
        <p:spPr>
          <a:xfrm>
            <a:off x="8057579" y="2149755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337427D4-73C4-4D76-8ECD-2FB1A3D7A260}"/>
              </a:ext>
            </a:extLst>
          </p:cNvPr>
          <p:cNvSpPr txBox="1"/>
          <p:nvPr/>
        </p:nvSpPr>
        <p:spPr>
          <a:xfrm>
            <a:off x="8060697" y="1975877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個人情報につき社外秘</a:t>
            </a:r>
            <a:endParaRPr kumimoji="1" lang="ja-JP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E1300A3-F721-4081-A9AF-8BB7D24079AF}"/>
              </a:ext>
            </a:extLst>
          </p:cNvPr>
          <p:cNvGrpSpPr/>
          <p:nvPr/>
        </p:nvGrpSpPr>
        <p:grpSpPr>
          <a:xfrm>
            <a:off x="445330" y="866775"/>
            <a:ext cx="1519175" cy="460872"/>
            <a:chOff x="452500" y="818710"/>
            <a:chExt cx="1522300" cy="508937"/>
          </a:xfrm>
        </p:grpSpPr>
        <p:sp>
          <p:nvSpPr>
            <p:cNvPr id="122" name="四角形: 角を丸くする 121">
              <a:extLst>
                <a:ext uri="{FF2B5EF4-FFF2-40B4-BE49-F238E27FC236}">
                  <a16:creationId xmlns:a16="http://schemas.microsoft.com/office/drawing/2014/main" id="{5706C359-63F6-4CE4-A521-442D636DCA62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0EFF2E50-1F63-4801-9BB1-E80D305BEAC4}"/>
                </a:ext>
              </a:extLst>
            </p:cNvPr>
            <p:cNvSpPr txBox="1"/>
            <p:nvPr/>
          </p:nvSpPr>
          <p:spPr>
            <a:xfrm>
              <a:off x="549725" y="98021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EF41E875-5B77-40E3-9C2F-13C1B53F8B0B}"/>
              </a:ext>
            </a:extLst>
          </p:cNvPr>
          <p:cNvGrpSpPr/>
          <p:nvPr/>
        </p:nvGrpSpPr>
        <p:grpSpPr>
          <a:xfrm>
            <a:off x="445330" y="1392953"/>
            <a:ext cx="1519175" cy="460872"/>
            <a:chOff x="452500" y="818710"/>
            <a:chExt cx="1522300" cy="508937"/>
          </a:xfrm>
        </p:grpSpPr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40CBD56C-E228-4784-BE1C-A46F0EDEDE1A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5173E550-FF18-46FB-B44D-15CC9A583AA7}"/>
                </a:ext>
              </a:extLst>
            </p:cNvPr>
            <p:cNvSpPr txBox="1"/>
            <p:nvPr/>
          </p:nvSpPr>
          <p:spPr>
            <a:xfrm>
              <a:off x="549725" y="98021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6B83799-4520-4650-92EE-563227624072}"/>
              </a:ext>
            </a:extLst>
          </p:cNvPr>
          <p:cNvGrpSpPr/>
          <p:nvPr/>
        </p:nvGrpSpPr>
        <p:grpSpPr>
          <a:xfrm>
            <a:off x="2342710" y="3896677"/>
            <a:ext cx="1519175" cy="460872"/>
            <a:chOff x="452500" y="1890272"/>
            <a:chExt cx="1522300" cy="508937"/>
          </a:xfrm>
        </p:grpSpPr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E395DC95-6511-4160-B19B-3AE6CB2E47C9}"/>
                </a:ext>
              </a:extLst>
            </p:cNvPr>
            <p:cNvSpPr/>
            <p:nvPr/>
          </p:nvSpPr>
          <p:spPr bwMode="auto">
            <a:xfrm>
              <a:off x="452500" y="1890272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A4CFBF9C-B1DB-4335-AA7D-D5EB44EFCBF5}"/>
                </a:ext>
              </a:extLst>
            </p:cNvPr>
            <p:cNvSpPr txBox="1"/>
            <p:nvPr/>
          </p:nvSpPr>
          <p:spPr>
            <a:xfrm>
              <a:off x="549725" y="2139434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4C7ECB77-5F9B-40E2-BCC0-C237B166D1A2}"/>
                </a:ext>
              </a:extLst>
            </p:cNvPr>
            <p:cNvSpPr txBox="1"/>
            <p:nvPr/>
          </p:nvSpPr>
          <p:spPr>
            <a:xfrm>
              <a:off x="552849" y="1947422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機密書類につき持出し厳禁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61029B48-6F45-4BB1-BD1F-9B21D6244BBE}"/>
              </a:ext>
            </a:extLst>
          </p:cNvPr>
          <p:cNvGrpSpPr/>
          <p:nvPr/>
        </p:nvGrpSpPr>
        <p:grpSpPr>
          <a:xfrm>
            <a:off x="2342710" y="3351293"/>
            <a:ext cx="1519175" cy="460872"/>
            <a:chOff x="452500" y="1352110"/>
            <a:chExt cx="1522300" cy="508937"/>
          </a:xfrm>
        </p:grpSpPr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CD718C5D-A69C-40A6-9287-2766F9140761}"/>
                </a:ext>
              </a:extLst>
            </p:cNvPr>
            <p:cNvSpPr/>
            <p:nvPr/>
          </p:nvSpPr>
          <p:spPr bwMode="auto">
            <a:xfrm>
              <a:off x="452500" y="13521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9C4B9020-937B-42FD-A5E5-13AA2AA6FAF1}"/>
                </a:ext>
              </a:extLst>
            </p:cNvPr>
            <p:cNvSpPr txBox="1"/>
            <p:nvPr/>
          </p:nvSpPr>
          <p:spPr>
            <a:xfrm>
              <a:off x="549725" y="16012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557A3171-F721-4B60-91B2-797C1538236C}"/>
                </a:ext>
              </a:extLst>
            </p:cNvPr>
            <p:cNvSpPr txBox="1"/>
            <p:nvPr/>
          </p:nvSpPr>
          <p:spPr>
            <a:xfrm>
              <a:off x="552849" y="14092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機密書類につき配布厳禁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D9F14E6B-E6E7-4FBB-8C51-59B9C97D2B68}"/>
              </a:ext>
            </a:extLst>
          </p:cNvPr>
          <p:cNvGrpSpPr/>
          <p:nvPr/>
        </p:nvGrpSpPr>
        <p:grpSpPr>
          <a:xfrm>
            <a:off x="2342710" y="2825115"/>
            <a:ext cx="1519175" cy="460872"/>
            <a:chOff x="452500" y="818710"/>
            <a:chExt cx="1522300" cy="508937"/>
          </a:xfrm>
        </p:grpSpPr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D64DF6E0-AE74-4C68-813A-5DBE464BF3EC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B352117B-5EAF-4C66-9F9C-013E62B59B8E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B9C8994F-8005-40D7-9019-7477FDA97F8B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機密書類につき社外秘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B64ECAD-51BB-4399-8798-B165FC902740}"/>
              </a:ext>
            </a:extLst>
          </p:cNvPr>
          <p:cNvGrpSpPr/>
          <p:nvPr/>
        </p:nvGrpSpPr>
        <p:grpSpPr>
          <a:xfrm>
            <a:off x="4214372" y="3896677"/>
            <a:ext cx="1519175" cy="460872"/>
            <a:chOff x="4214372" y="3896677"/>
            <a:chExt cx="1519175" cy="460872"/>
          </a:xfrm>
        </p:grpSpPr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F591A014-0F79-460C-A88A-1AD453E57341}"/>
                </a:ext>
              </a:extLst>
            </p:cNvPr>
            <p:cNvSpPr/>
            <p:nvPr/>
          </p:nvSpPr>
          <p:spPr bwMode="auto">
            <a:xfrm>
              <a:off x="4214372" y="3896677"/>
              <a:ext cx="1519175" cy="460872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A9EF441D-BD1F-4B4D-9DED-D43FF69B3A3B}"/>
                </a:ext>
              </a:extLst>
            </p:cNvPr>
            <p:cNvSpPr txBox="1"/>
            <p:nvPr/>
          </p:nvSpPr>
          <p:spPr>
            <a:xfrm>
              <a:off x="4311397" y="4122308"/>
              <a:ext cx="1341353" cy="1683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A62E017E-AADF-47DC-8D34-7FBEC6053B42}"/>
                </a:ext>
              </a:extLst>
            </p:cNvPr>
            <p:cNvSpPr txBox="1"/>
            <p:nvPr/>
          </p:nvSpPr>
          <p:spPr>
            <a:xfrm>
              <a:off x="4314515" y="3948430"/>
              <a:ext cx="1335118" cy="1291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機密書類につき持出し厳禁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133AC618-8646-42A4-B664-5F0D25E92CCD}"/>
              </a:ext>
            </a:extLst>
          </p:cNvPr>
          <p:cNvGrpSpPr/>
          <p:nvPr/>
        </p:nvGrpSpPr>
        <p:grpSpPr>
          <a:xfrm>
            <a:off x="4214372" y="3351293"/>
            <a:ext cx="1519175" cy="460872"/>
            <a:chOff x="4214372" y="3351293"/>
            <a:chExt cx="1519175" cy="460872"/>
          </a:xfrm>
        </p:grpSpPr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15E2C801-FF10-4472-8AFA-A9952D68B329}"/>
                </a:ext>
              </a:extLst>
            </p:cNvPr>
            <p:cNvSpPr/>
            <p:nvPr/>
          </p:nvSpPr>
          <p:spPr bwMode="auto">
            <a:xfrm>
              <a:off x="4214372" y="3351293"/>
              <a:ext cx="1519175" cy="460872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7A72A53D-5AF3-4173-BBE2-04DCFCF7B305}"/>
                </a:ext>
              </a:extLst>
            </p:cNvPr>
            <p:cNvSpPr txBox="1"/>
            <p:nvPr/>
          </p:nvSpPr>
          <p:spPr>
            <a:xfrm>
              <a:off x="4311397" y="3576924"/>
              <a:ext cx="1341353" cy="1683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319E690D-A323-4E99-B04E-23E1E54C38AA}"/>
                </a:ext>
              </a:extLst>
            </p:cNvPr>
            <p:cNvSpPr txBox="1"/>
            <p:nvPr/>
          </p:nvSpPr>
          <p:spPr>
            <a:xfrm>
              <a:off x="4314515" y="3403046"/>
              <a:ext cx="1335118" cy="1291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機密書類につき配布厳禁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542A5122-FCAD-423D-8289-9F4AC00C92E8}"/>
              </a:ext>
            </a:extLst>
          </p:cNvPr>
          <p:cNvGrpSpPr/>
          <p:nvPr/>
        </p:nvGrpSpPr>
        <p:grpSpPr>
          <a:xfrm>
            <a:off x="4214372" y="2825115"/>
            <a:ext cx="1519175" cy="460872"/>
            <a:chOff x="4214372" y="2825115"/>
            <a:chExt cx="1519175" cy="460872"/>
          </a:xfrm>
        </p:grpSpPr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3A6ADD6D-6F1D-4FA5-B1D3-0AEB8786DD18}"/>
                </a:ext>
              </a:extLst>
            </p:cNvPr>
            <p:cNvSpPr/>
            <p:nvPr/>
          </p:nvSpPr>
          <p:spPr bwMode="auto">
            <a:xfrm>
              <a:off x="4214372" y="2825115"/>
              <a:ext cx="1519175" cy="460872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83A1B0B9-9069-4AF8-8491-04D2098A2581}"/>
                </a:ext>
              </a:extLst>
            </p:cNvPr>
            <p:cNvSpPr txBox="1"/>
            <p:nvPr/>
          </p:nvSpPr>
          <p:spPr>
            <a:xfrm>
              <a:off x="4311397" y="3050746"/>
              <a:ext cx="1341353" cy="1683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CE38F7DB-6EC1-42DD-B818-4D24C33A1B96}"/>
                </a:ext>
              </a:extLst>
            </p:cNvPr>
            <p:cNvSpPr txBox="1"/>
            <p:nvPr/>
          </p:nvSpPr>
          <p:spPr>
            <a:xfrm>
              <a:off x="4314515" y="2876868"/>
              <a:ext cx="1335118" cy="1291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機密書類につき社外秘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690160AD-5B63-4BB5-AE63-DA42015C636D}"/>
              </a:ext>
            </a:extLst>
          </p:cNvPr>
          <p:cNvGrpSpPr/>
          <p:nvPr/>
        </p:nvGrpSpPr>
        <p:grpSpPr>
          <a:xfrm>
            <a:off x="6086034" y="2820310"/>
            <a:ext cx="1519175" cy="460872"/>
            <a:chOff x="452500" y="818710"/>
            <a:chExt cx="1522300" cy="508937"/>
          </a:xfrm>
        </p:grpSpPr>
        <p:sp>
          <p:nvSpPr>
            <p:cNvPr id="150" name="四角形: 角を丸くする 149">
              <a:extLst>
                <a:ext uri="{FF2B5EF4-FFF2-40B4-BE49-F238E27FC236}">
                  <a16:creationId xmlns:a16="http://schemas.microsoft.com/office/drawing/2014/main" id="{103FFBBA-FAB2-4B8D-B27F-3FB577DDC7D3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74E2BE41-C9C9-4391-8CF8-CCDD63640915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A90D1BF7-7051-4917-981C-78D7B1B840D5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個人情報につき取扱い注意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5C44FFAE-32C5-422D-8C6D-9BAE912D0655}"/>
              </a:ext>
            </a:extLst>
          </p:cNvPr>
          <p:cNvGrpSpPr/>
          <p:nvPr/>
        </p:nvGrpSpPr>
        <p:grpSpPr>
          <a:xfrm>
            <a:off x="6086034" y="3351293"/>
            <a:ext cx="1519175" cy="460872"/>
            <a:chOff x="452500" y="818710"/>
            <a:chExt cx="1522300" cy="508937"/>
          </a:xfrm>
        </p:grpSpPr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E9E551DB-E263-4EC9-A31F-31B1B0892B46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17350E3E-F4F5-40C0-BF8C-0C2358AFD92C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5DB047D1-375A-404D-B0BB-613C1597E150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個人情報につき持出し厳禁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209D5765-0413-4C4F-A718-A9DC65AE6208}"/>
              </a:ext>
            </a:extLst>
          </p:cNvPr>
          <p:cNvGrpSpPr/>
          <p:nvPr/>
        </p:nvGrpSpPr>
        <p:grpSpPr>
          <a:xfrm>
            <a:off x="6086034" y="3882464"/>
            <a:ext cx="1519175" cy="460872"/>
            <a:chOff x="452500" y="818710"/>
            <a:chExt cx="1522300" cy="508937"/>
          </a:xfrm>
        </p:grpSpPr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D5A2ADDD-FDF1-4012-ACD9-F41D03E65F4B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96ABBD27-9C8D-4344-A710-8A82A367122D}"/>
                </a:ext>
              </a:extLst>
            </p:cNvPr>
            <p:cNvSpPr txBox="1"/>
            <p:nvPr/>
          </p:nvSpPr>
          <p:spPr>
            <a:xfrm>
              <a:off x="549725" y="106787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C272DD62-403D-423D-8EDA-9B281C94AE95}"/>
                </a:ext>
              </a:extLst>
            </p:cNvPr>
            <p:cNvSpPr txBox="1"/>
            <p:nvPr/>
          </p:nvSpPr>
          <p:spPr>
            <a:xfrm>
              <a:off x="552849" y="875860"/>
              <a:ext cx="1337864" cy="1426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FF00"/>
                  </a:solidFill>
                  <a:latin typeface="+mj-ea"/>
                  <a:ea typeface="+mj-ea"/>
                </a:rPr>
                <a:t>個人情報につき社外秘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C81BB465-FF04-4C92-81FF-B67EE7596001}"/>
              </a:ext>
            </a:extLst>
          </p:cNvPr>
          <p:cNvGrpSpPr/>
          <p:nvPr/>
        </p:nvGrpSpPr>
        <p:grpSpPr>
          <a:xfrm>
            <a:off x="7960554" y="2820310"/>
            <a:ext cx="1519175" cy="460872"/>
            <a:chOff x="7960554" y="2820310"/>
            <a:chExt cx="1519175" cy="460872"/>
          </a:xfrm>
        </p:grpSpPr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42641010-1979-4985-89AE-CCF472FB5EBC}"/>
                </a:ext>
              </a:extLst>
            </p:cNvPr>
            <p:cNvSpPr/>
            <p:nvPr/>
          </p:nvSpPr>
          <p:spPr bwMode="auto">
            <a:xfrm>
              <a:off x="7960554" y="2820310"/>
              <a:ext cx="1519175" cy="460872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A0B89474-97EA-4BEF-9BC6-040321E64337}"/>
                </a:ext>
              </a:extLst>
            </p:cNvPr>
            <p:cNvSpPr txBox="1"/>
            <p:nvPr/>
          </p:nvSpPr>
          <p:spPr>
            <a:xfrm>
              <a:off x="8057579" y="3045941"/>
              <a:ext cx="1341353" cy="1683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79E50FD9-1A2D-4FFC-B8F9-538BC6986D7E}"/>
                </a:ext>
              </a:extLst>
            </p:cNvPr>
            <p:cNvSpPr txBox="1"/>
            <p:nvPr/>
          </p:nvSpPr>
          <p:spPr>
            <a:xfrm>
              <a:off x="8060697" y="2872063"/>
              <a:ext cx="1335118" cy="1291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個人情報につき取扱い注意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E227700D-4C77-4949-98FA-4DD631A3407B}"/>
              </a:ext>
            </a:extLst>
          </p:cNvPr>
          <p:cNvGrpSpPr/>
          <p:nvPr/>
        </p:nvGrpSpPr>
        <p:grpSpPr>
          <a:xfrm>
            <a:off x="7960554" y="3351293"/>
            <a:ext cx="1519175" cy="460872"/>
            <a:chOff x="7960554" y="3351293"/>
            <a:chExt cx="1519175" cy="460872"/>
          </a:xfrm>
        </p:grpSpPr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30CE5148-299C-4FCE-AC23-10B968F879E9}"/>
                </a:ext>
              </a:extLst>
            </p:cNvPr>
            <p:cNvSpPr/>
            <p:nvPr/>
          </p:nvSpPr>
          <p:spPr bwMode="auto">
            <a:xfrm>
              <a:off x="7960554" y="3351293"/>
              <a:ext cx="1519175" cy="460872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12E6B637-56EA-4CAC-9B6C-DDAE9001F2D3}"/>
                </a:ext>
              </a:extLst>
            </p:cNvPr>
            <p:cNvSpPr txBox="1"/>
            <p:nvPr/>
          </p:nvSpPr>
          <p:spPr>
            <a:xfrm>
              <a:off x="8057579" y="3576924"/>
              <a:ext cx="1341353" cy="1683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E1158A2D-3887-438B-9F1B-0F4E6DC54CE8}"/>
                </a:ext>
              </a:extLst>
            </p:cNvPr>
            <p:cNvSpPr txBox="1"/>
            <p:nvPr/>
          </p:nvSpPr>
          <p:spPr>
            <a:xfrm>
              <a:off x="8060697" y="3403046"/>
              <a:ext cx="1335118" cy="1291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個人情報につき持出し厳禁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6592CB4B-019A-46B7-9F8A-8F960CA8AFD1}"/>
              </a:ext>
            </a:extLst>
          </p:cNvPr>
          <p:cNvGrpSpPr/>
          <p:nvPr/>
        </p:nvGrpSpPr>
        <p:grpSpPr>
          <a:xfrm>
            <a:off x="7960554" y="3882464"/>
            <a:ext cx="1519175" cy="460872"/>
            <a:chOff x="7960554" y="3882464"/>
            <a:chExt cx="1519175" cy="460872"/>
          </a:xfrm>
        </p:grpSpPr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6C913813-19E9-45FF-9500-B829E8893C75}"/>
                </a:ext>
              </a:extLst>
            </p:cNvPr>
            <p:cNvSpPr/>
            <p:nvPr/>
          </p:nvSpPr>
          <p:spPr bwMode="auto">
            <a:xfrm>
              <a:off x="7960554" y="3882464"/>
              <a:ext cx="1519175" cy="460872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A76EBFFE-8CAF-4AD5-8A39-6AFF58F5DC8F}"/>
                </a:ext>
              </a:extLst>
            </p:cNvPr>
            <p:cNvSpPr txBox="1"/>
            <p:nvPr/>
          </p:nvSpPr>
          <p:spPr>
            <a:xfrm>
              <a:off x="8057579" y="4108095"/>
              <a:ext cx="1341353" cy="1683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13262524-8193-42C6-B02C-FDD8602E3D0A}"/>
                </a:ext>
              </a:extLst>
            </p:cNvPr>
            <p:cNvSpPr txBox="1"/>
            <p:nvPr/>
          </p:nvSpPr>
          <p:spPr>
            <a:xfrm>
              <a:off x="8060697" y="3934217"/>
              <a:ext cx="1335118" cy="12919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latin typeface="+mj-ea"/>
                  <a:ea typeface="+mj-ea"/>
                </a:rPr>
                <a:t>個人情報につき社外秘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76C17C71-CD3F-494A-A784-903BBF9F5403}"/>
              </a:ext>
            </a:extLst>
          </p:cNvPr>
          <p:cNvGrpSpPr/>
          <p:nvPr/>
        </p:nvGrpSpPr>
        <p:grpSpPr>
          <a:xfrm>
            <a:off x="445330" y="2825115"/>
            <a:ext cx="1519175" cy="460872"/>
            <a:chOff x="452500" y="818710"/>
            <a:chExt cx="1522300" cy="508937"/>
          </a:xfrm>
        </p:grpSpPr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817A6E55-0E9B-4AD3-93C3-86010339292F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E3AAA3CA-1AF1-4351-99AA-5B4B5E31BB4E}"/>
                </a:ext>
              </a:extLst>
            </p:cNvPr>
            <p:cNvSpPr txBox="1"/>
            <p:nvPr/>
          </p:nvSpPr>
          <p:spPr>
            <a:xfrm>
              <a:off x="549725" y="98021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FF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9271C64D-DB36-433C-9612-1F3C012FF27B}"/>
              </a:ext>
            </a:extLst>
          </p:cNvPr>
          <p:cNvGrpSpPr/>
          <p:nvPr/>
        </p:nvGrpSpPr>
        <p:grpSpPr>
          <a:xfrm>
            <a:off x="445330" y="3351293"/>
            <a:ext cx="1519175" cy="460872"/>
            <a:chOff x="452500" y="818710"/>
            <a:chExt cx="1522300" cy="508937"/>
          </a:xfrm>
        </p:grpSpPr>
        <p:sp>
          <p:nvSpPr>
            <p:cNvPr id="174" name="四角形: 角を丸くする 173">
              <a:extLst>
                <a:ext uri="{FF2B5EF4-FFF2-40B4-BE49-F238E27FC236}">
                  <a16:creationId xmlns:a16="http://schemas.microsoft.com/office/drawing/2014/main" id="{13F49606-DF96-4CF1-AF8E-54BBE45E9CB9}"/>
                </a:ext>
              </a:extLst>
            </p:cNvPr>
            <p:cNvSpPr/>
            <p:nvPr/>
          </p:nvSpPr>
          <p:spPr bwMode="auto">
            <a:xfrm>
              <a:off x="452500" y="818710"/>
              <a:ext cx="1522300" cy="508937"/>
            </a:xfrm>
            <a:prstGeom prst="roundRect">
              <a:avLst>
                <a:gd name="adj" fmla="val 7228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C19E613C-F20E-4D32-85F3-1E62CE1B1B89}"/>
                </a:ext>
              </a:extLst>
            </p:cNvPr>
            <p:cNvSpPr txBox="1"/>
            <p:nvPr/>
          </p:nvSpPr>
          <p:spPr>
            <a:xfrm>
              <a:off x="549725" y="980212"/>
              <a:ext cx="1344112" cy="1859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latin typeface="+mj-ea"/>
                  <a:ea typeface="+mj-ea"/>
                </a:rPr>
                <a:t>CONFIDENTIAL</a:t>
              </a:r>
              <a:endParaRPr kumimoji="1" lang="ja-JP" altLang="en-US" dirty="0">
                <a:latin typeface="+mj-ea"/>
                <a:ea typeface="+mj-ea"/>
              </a:endParaRPr>
            </a:p>
          </p:txBody>
        </p:sp>
      </p:grpSp>
      <p:sp>
        <p:nvSpPr>
          <p:cNvPr id="177" name="四角形: 角を丸くする 176">
            <a:extLst>
              <a:ext uri="{FF2B5EF4-FFF2-40B4-BE49-F238E27FC236}">
                <a16:creationId xmlns:a16="http://schemas.microsoft.com/office/drawing/2014/main" id="{34524A01-1842-4628-BD2F-289CF8F0CB59}"/>
              </a:ext>
            </a:extLst>
          </p:cNvPr>
          <p:cNvSpPr/>
          <p:nvPr/>
        </p:nvSpPr>
        <p:spPr bwMode="auto">
          <a:xfrm>
            <a:off x="2342710" y="5844976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F890CC72-F017-4556-80D1-F85A22C095CF}"/>
              </a:ext>
            </a:extLst>
          </p:cNvPr>
          <p:cNvSpPr txBox="1"/>
          <p:nvPr/>
        </p:nvSpPr>
        <p:spPr>
          <a:xfrm>
            <a:off x="2439735" y="6070607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D7EF8B7E-50F5-428C-A5C2-766E36C7DE5B}"/>
              </a:ext>
            </a:extLst>
          </p:cNvPr>
          <p:cNvSpPr txBox="1"/>
          <p:nvPr/>
        </p:nvSpPr>
        <p:spPr>
          <a:xfrm>
            <a:off x="2442853" y="5896729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機密書類につき持出し厳禁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1" name="四角形: 角を丸くする 180">
            <a:extLst>
              <a:ext uri="{FF2B5EF4-FFF2-40B4-BE49-F238E27FC236}">
                <a16:creationId xmlns:a16="http://schemas.microsoft.com/office/drawing/2014/main" id="{8F1F8D19-6CC5-469D-843D-40D9EB8BAEBF}"/>
              </a:ext>
            </a:extLst>
          </p:cNvPr>
          <p:cNvSpPr/>
          <p:nvPr/>
        </p:nvSpPr>
        <p:spPr bwMode="auto">
          <a:xfrm>
            <a:off x="2342710" y="5299592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4E337C8F-7880-4EE9-9ADD-2773D7AF1AC3}"/>
              </a:ext>
            </a:extLst>
          </p:cNvPr>
          <p:cNvSpPr txBox="1"/>
          <p:nvPr/>
        </p:nvSpPr>
        <p:spPr>
          <a:xfrm>
            <a:off x="2439735" y="5525223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B6BCDE75-BBD0-4170-8280-832C762851D6}"/>
              </a:ext>
            </a:extLst>
          </p:cNvPr>
          <p:cNvSpPr txBox="1"/>
          <p:nvPr/>
        </p:nvSpPr>
        <p:spPr>
          <a:xfrm>
            <a:off x="2442853" y="5351345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機密書類につき配布厳禁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5" name="四角形: 角を丸くする 184">
            <a:extLst>
              <a:ext uri="{FF2B5EF4-FFF2-40B4-BE49-F238E27FC236}">
                <a16:creationId xmlns:a16="http://schemas.microsoft.com/office/drawing/2014/main" id="{BBB37B8E-9B0D-4646-87FA-DF0A15025DB3}"/>
              </a:ext>
            </a:extLst>
          </p:cNvPr>
          <p:cNvSpPr/>
          <p:nvPr/>
        </p:nvSpPr>
        <p:spPr bwMode="auto">
          <a:xfrm>
            <a:off x="2342710" y="4773414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5E89BD38-D779-434D-AE49-BB6B827B7330}"/>
              </a:ext>
            </a:extLst>
          </p:cNvPr>
          <p:cNvSpPr txBox="1"/>
          <p:nvPr/>
        </p:nvSpPr>
        <p:spPr>
          <a:xfrm>
            <a:off x="2439735" y="4999045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A69D4001-48AC-4421-BDC3-CCDC54705FF6}"/>
              </a:ext>
            </a:extLst>
          </p:cNvPr>
          <p:cNvSpPr txBox="1"/>
          <p:nvPr/>
        </p:nvSpPr>
        <p:spPr>
          <a:xfrm>
            <a:off x="2442853" y="4825167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機密書類につき社外秘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8" name="四角形: 角を丸くする 187">
            <a:extLst>
              <a:ext uri="{FF2B5EF4-FFF2-40B4-BE49-F238E27FC236}">
                <a16:creationId xmlns:a16="http://schemas.microsoft.com/office/drawing/2014/main" id="{07CC9677-6CA3-48D6-AAB4-AD61D2E64361}"/>
              </a:ext>
            </a:extLst>
          </p:cNvPr>
          <p:cNvSpPr/>
          <p:nvPr/>
        </p:nvSpPr>
        <p:spPr bwMode="auto">
          <a:xfrm>
            <a:off x="4214372" y="5844976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6E118E03-BECC-4C9B-A779-41CA5CE80A30}"/>
              </a:ext>
            </a:extLst>
          </p:cNvPr>
          <p:cNvSpPr txBox="1"/>
          <p:nvPr/>
        </p:nvSpPr>
        <p:spPr>
          <a:xfrm>
            <a:off x="4311397" y="6070607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A0F737C5-E2BC-48A2-BFC6-E8AF1621B1D0}"/>
              </a:ext>
            </a:extLst>
          </p:cNvPr>
          <p:cNvSpPr txBox="1"/>
          <p:nvPr/>
        </p:nvSpPr>
        <p:spPr>
          <a:xfrm>
            <a:off x="4314515" y="5896729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機密書類につき持出し厳禁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91" name="四角形: 角を丸くする 190">
            <a:extLst>
              <a:ext uri="{FF2B5EF4-FFF2-40B4-BE49-F238E27FC236}">
                <a16:creationId xmlns:a16="http://schemas.microsoft.com/office/drawing/2014/main" id="{17C9CDD9-BF97-48D9-92A0-B3540F9084BE}"/>
              </a:ext>
            </a:extLst>
          </p:cNvPr>
          <p:cNvSpPr/>
          <p:nvPr/>
        </p:nvSpPr>
        <p:spPr bwMode="auto">
          <a:xfrm>
            <a:off x="4214372" y="5299592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9A04AA60-E413-4C5B-8CA0-A81BEA4D24DE}"/>
              </a:ext>
            </a:extLst>
          </p:cNvPr>
          <p:cNvSpPr txBox="1"/>
          <p:nvPr/>
        </p:nvSpPr>
        <p:spPr>
          <a:xfrm>
            <a:off x="4311397" y="5525223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CB9104D0-94E0-47AC-84C1-0E13C6743B29}"/>
              </a:ext>
            </a:extLst>
          </p:cNvPr>
          <p:cNvSpPr txBox="1"/>
          <p:nvPr/>
        </p:nvSpPr>
        <p:spPr>
          <a:xfrm>
            <a:off x="4314515" y="5351345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機密書類につき配布厳禁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94" name="四角形: 角を丸くする 193">
            <a:extLst>
              <a:ext uri="{FF2B5EF4-FFF2-40B4-BE49-F238E27FC236}">
                <a16:creationId xmlns:a16="http://schemas.microsoft.com/office/drawing/2014/main" id="{05DF46E7-FD41-4593-AE38-7535F51E4D5E}"/>
              </a:ext>
            </a:extLst>
          </p:cNvPr>
          <p:cNvSpPr/>
          <p:nvPr/>
        </p:nvSpPr>
        <p:spPr bwMode="auto">
          <a:xfrm>
            <a:off x="4214372" y="4773414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C0AB45B8-947C-4BB8-AD79-0EC62BB23DA8}"/>
              </a:ext>
            </a:extLst>
          </p:cNvPr>
          <p:cNvSpPr txBox="1"/>
          <p:nvPr/>
        </p:nvSpPr>
        <p:spPr>
          <a:xfrm>
            <a:off x="4311397" y="4999045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3220E2A5-BCEE-4379-8199-3757719268E7}"/>
              </a:ext>
            </a:extLst>
          </p:cNvPr>
          <p:cNvSpPr txBox="1"/>
          <p:nvPr/>
        </p:nvSpPr>
        <p:spPr>
          <a:xfrm>
            <a:off x="4314515" y="4825167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機密書類につき社外秘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98" name="四角形: 角を丸くする 197">
            <a:extLst>
              <a:ext uri="{FF2B5EF4-FFF2-40B4-BE49-F238E27FC236}">
                <a16:creationId xmlns:a16="http://schemas.microsoft.com/office/drawing/2014/main" id="{55340018-E96F-4C48-93B2-E48B76B42A52}"/>
              </a:ext>
            </a:extLst>
          </p:cNvPr>
          <p:cNvSpPr/>
          <p:nvPr/>
        </p:nvSpPr>
        <p:spPr bwMode="auto">
          <a:xfrm>
            <a:off x="6086034" y="4768609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CF69D603-AEC2-4949-AB71-BDEF62D43807}"/>
              </a:ext>
            </a:extLst>
          </p:cNvPr>
          <p:cNvSpPr txBox="1"/>
          <p:nvPr/>
        </p:nvSpPr>
        <p:spPr>
          <a:xfrm>
            <a:off x="6183059" y="4994240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DE0D5212-A942-4849-80B7-ED93EC845B19}"/>
              </a:ext>
            </a:extLst>
          </p:cNvPr>
          <p:cNvSpPr txBox="1"/>
          <p:nvPr/>
        </p:nvSpPr>
        <p:spPr>
          <a:xfrm>
            <a:off x="6186177" y="4820362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個人情報につき取扱い注意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2" name="四角形: 角を丸くする 201">
            <a:extLst>
              <a:ext uri="{FF2B5EF4-FFF2-40B4-BE49-F238E27FC236}">
                <a16:creationId xmlns:a16="http://schemas.microsoft.com/office/drawing/2014/main" id="{5A0B2FC0-4116-4022-A396-59B505F0F280}"/>
              </a:ext>
            </a:extLst>
          </p:cNvPr>
          <p:cNvSpPr/>
          <p:nvPr/>
        </p:nvSpPr>
        <p:spPr bwMode="auto">
          <a:xfrm>
            <a:off x="6086034" y="5299592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7F39EF2A-7C8A-4A3D-8EFB-9ED40187CFCF}"/>
              </a:ext>
            </a:extLst>
          </p:cNvPr>
          <p:cNvSpPr txBox="1"/>
          <p:nvPr/>
        </p:nvSpPr>
        <p:spPr>
          <a:xfrm>
            <a:off x="6183059" y="5525223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F0C9BA41-BA26-42EA-8500-943597164EFA}"/>
              </a:ext>
            </a:extLst>
          </p:cNvPr>
          <p:cNvSpPr txBox="1"/>
          <p:nvPr/>
        </p:nvSpPr>
        <p:spPr>
          <a:xfrm>
            <a:off x="6186177" y="5351345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個人情報につき持出し厳禁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6" name="四角形: 角を丸くする 205">
            <a:extLst>
              <a:ext uri="{FF2B5EF4-FFF2-40B4-BE49-F238E27FC236}">
                <a16:creationId xmlns:a16="http://schemas.microsoft.com/office/drawing/2014/main" id="{2B0EC771-A49D-4C2D-BE0D-1A150A9FFD93}"/>
              </a:ext>
            </a:extLst>
          </p:cNvPr>
          <p:cNvSpPr/>
          <p:nvPr/>
        </p:nvSpPr>
        <p:spPr bwMode="auto">
          <a:xfrm>
            <a:off x="6086034" y="5830763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833B42FE-5A34-4A7A-B3C5-C4F815CAB402}"/>
              </a:ext>
            </a:extLst>
          </p:cNvPr>
          <p:cNvSpPr txBox="1"/>
          <p:nvPr/>
        </p:nvSpPr>
        <p:spPr>
          <a:xfrm>
            <a:off x="6183059" y="6056394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D11AA5F5-2AEB-4A15-9565-E9C67F9E36A2}"/>
              </a:ext>
            </a:extLst>
          </p:cNvPr>
          <p:cNvSpPr txBox="1"/>
          <p:nvPr/>
        </p:nvSpPr>
        <p:spPr>
          <a:xfrm>
            <a:off x="6186177" y="5882516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個人情報につき社外秘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9" name="四角形: 角を丸くする 208">
            <a:extLst>
              <a:ext uri="{FF2B5EF4-FFF2-40B4-BE49-F238E27FC236}">
                <a16:creationId xmlns:a16="http://schemas.microsoft.com/office/drawing/2014/main" id="{AB084072-E95B-4C19-949A-28AC44EC38E4}"/>
              </a:ext>
            </a:extLst>
          </p:cNvPr>
          <p:cNvSpPr/>
          <p:nvPr/>
        </p:nvSpPr>
        <p:spPr bwMode="auto">
          <a:xfrm>
            <a:off x="7960554" y="4768609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68D3AFA7-BD5B-4FA9-B8CA-09BC16251573}"/>
              </a:ext>
            </a:extLst>
          </p:cNvPr>
          <p:cNvSpPr txBox="1"/>
          <p:nvPr/>
        </p:nvSpPr>
        <p:spPr>
          <a:xfrm>
            <a:off x="8057579" y="4994240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9DA27CF8-AB3E-4475-AFD6-6C8318698FF7}"/>
              </a:ext>
            </a:extLst>
          </p:cNvPr>
          <p:cNvSpPr txBox="1"/>
          <p:nvPr/>
        </p:nvSpPr>
        <p:spPr>
          <a:xfrm>
            <a:off x="8060697" y="4820362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個人情報につき取扱い注意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2" name="四角形: 角を丸くする 211">
            <a:extLst>
              <a:ext uri="{FF2B5EF4-FFF2-40B4-BE49-F238E27FC236}">
                <a16:creationId xmlns:a16="http://schemas.microsoft.com/office/drawing/2014/main" id="{772B2150-92F5-4B26-83DD-7C376D0C26F8}"/>
              </a:ext>
            </a:extLst>
          </p:cNvPr>
          <p:cNvSpPr/>
          <p:nvPr/>
        </p:nvSpPr>
        <p:spPr bwMode="auto">
          <a:xfrm>
            <a:off x="7960554" y="5299592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BA6836C9-B89D-4EE9-967C-B80A1C172988}"/>
              </a:ext>
            </a:extLst>
          </p:cNvPr>
          <p:cNvSpPr txBox="1"/>
          <p:nvPr/>
        </p:nvSpPr>
        <p:spPr>
          <a:xfrm>
            <a:off x="8057579" y="5525223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CD346268-BEA6-4E2C-9922-1572C867E6E4}"/>
              </a:ext>
            </a:extLst>
          </p:cNvPr>
          <p:cNvSpPr txBox="1"/>
          <p:nvPr/>
        </p:nvSpPr>
        <p:spPr>
          <a:xfrm>
            <a:off x="8060697" y="5351345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個人情報につき持出し厳禁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5" name="四角形: 角を丸くする 214">
            <a:extLst>
              <a:ext uri="{FF2B5EF4-FFF2-40B4-BE49-F238E27FC236}">
                <a16:creationId xmlns:a16="http://schemas.microsoft.com/office/drawing/2014/main" id="{048560A0-8DB5-478A-883C-DAEBF3ABD873}"/>
              </a:ext>
            </a:extLst>
          </p:cNvPr>
          <p:cNvSpPr/>
          <p:nvPr/>
        </p:nvSpPr>
        <p:spPr bwMode="auto">
          <a:xfrm>
            <a:off x="7960554" y="5830763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500A5D37-F235-41AC-81D5-CBAC98E72167}"/>
              </a:ext>
            </a:extLst>
          </p:cNvPr>
          <p:cNvSpPr txBox="1"/>
          <p:nvPr/>
        </p:nvSpPr>
        <p:spPr>
          <a:xfrm>
            <a:off x="8057579" y="6056394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5D8FFF75-7B4F-4D09-8D76-0436BE5DE9D6}"/>
              </a:ext>
            </a:extLst>
          </p:cNvPr>
          <p:cNvSpPr txBox="1"/>
          <p:nvPr/>
        </p:nvSpPr>
        <p:spPr>
          <a:xfrm>
            <a:off x="8060697" y="5882516"/>
            <a:ext cx="1335118" cy="12919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個人情報につき社外秘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19" name="四角形: 角を丸くする 218">
            <a:extLst>
              <a:ext uri="{FF2B5EF4-FFF2-40B4-BE49-F238E27FC236}">
                <a16:creationId xmlns:a16="http://schemas.microsoft.com/office/drawing/2014/main" id="{AF7F9BF0-ECFD-4210-AE42-A13207AD16BC}"/>
              </a:ext>
            </a:extLst>
          </p:cNvPr>
          <p:cNvSpPr/>
          <p:nvPr/>
        </p:nvSpPr>
        <p:spPr bwMode="auto">
          <a:xfrm>
            <a:off x="445330" y="4773414"/>
            <a:ext cx="1519175" cy="460872"/>
          </a:xfrm>
          <a:prstGeom prst="roundRect">
            <a:avLst>
              <a:gd name="adj" fmla="val 7228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D39B1B4F-0316-448B-8C5C-38F188A8BBC6}"/>
              </a:ext>
            </a:extLst>
          </p:cNvPr>
          <p:cNvSpPr txBox="1"/>
          <p:nvPr/>
        </p:nvSpPr>
        <p:spPr>
          <a:xfrm>
            <a:off x="542355" y="4919663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2" name="四角形: 角を丸くする 221">
            <a:extLst>
              <a:ext uri="{FF2B5EF4-FFF2-40B4-BE49-F238E27FC236}">
                <a16:creationId xmlns:a16="http://schemas.microsoft.com/office/drawing/2014/main" id="{83E21A16-12E9-4994-9681-E91D1B605FBB}"/>
              </a:ext>
            </a:extLst>
          </p:cNvPr>
          <p:cNvSpPr/>
          <p:nvPr/>
        </p:nvSpPr>
        <p:spPr bwMode="auto">
          <a:xfrm>
            <a:off x="445330" y="5299592"/>
            <a:ext cx="1519175" cy="460872"/>
          </a:xfrm>
          <a:prstGeom prst="roundRect">
            <a:avLst>
              <a:gd name="adj" fmla="val 7228"/>
            </a:avLst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09331530-68EB-47E6-8E49-C5C399A10384}"/>
              </a:ext>
            </a:extLst>
          </p:cNvPr>
          <p:cNvSpPr txBox="1"/>
          <p:nvPr/>
        </p:nvSpPr>
        <p:spPr>
          <a:xfrm>
            <a:off x="542355" y="5445841"/>
            <a:ext cx="1341353" cy="16837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+mj-ea"/>
                <a:ea typeface="+mj-ea"/>
              </a:rPr>
              <a:t>CONFIDENTIAL</a:t>
            </a:r>
            <a:endParaRPr kumimoji="1" lang="ja-JP" altLang="en-US" dirty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426B19BE-9DBD-4111-A72C-7927BDAD94E7}"/>
              </a:ext>
            </a:extLst>
          </p:cNvPr>
          <p:cNvSpPr txBox="1"/>
          <p:nvPr/>
        </p:nvSpPr>
        <p:spPr>
          <a:xfrm>
            <a:off x="6753200" y="6399330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文字の変更は自由に行ってください。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630AD2DF-6E57-41CB-8130-68AAF66B4C57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各種カラー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8904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C7722E6-AFE6-4001-8493-63A85321A747}"/>
              </a:ext>
            </a:extLst>
          </p:cNvPr>
          <p:cNvGrpSpPr/>
          <p:nvPr/>
        </p:nvGrpSpPr>
        <p:grpSpPr>
          <a:xfrm>
            <a:off x="453593" y="4763897"/>
            <a:ext cx="1490136" cy="1490136"/>
            <a:chOff x="453593" y="4763897"/>
            <a:chExt cx="1490136" cy="1490136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27311EB-8700-4306-87F3-673B147948C7}"/>
                </a:ext>
              </a:extLst>
            </p:cNvPr>
            <p:cNvSpPr/>
            <p:nvPr/>
          </p:nvSpPr>
          <p:spPr bwMode="auto">
            <a:xfrm>
              <a:off x="453593" y="4763897"/>
              <a:ext cx="1490136" cy="1490136"/>
            </a:xfrm>
            <a:custGeom>
              <a:avLst/>
              <a:gdLst>
                <a:gd name="connsiteX0" fmla="*/ 105756 w 1490136"/>
                <a:gd name="connsiteY0" fmla="*/ 1008434 h 1490136"/>
                <a:gd name="connsiteX1" fmla="*/ 107596 w 1490136"/>
                <a:gd name="connsiteY1" fmla="*/ 1014364 h 1490136"/>
                <a:gd name="connsiteX2" fmla="*/ 745068 w 1490136"/>
                <a:gd name="connsiteY2" fmla="*/ 1436908 h 1490136"/>
                <a:gd name="connsiteX3" fmla="*/ 1382540 w 1490136"/>
                <a:gd name="connsiteY3" fmla="*/ 1014364 h 1490136"/>
                <a:gd name="connsiteX4" fmla="*/ 1384381 w 1490136"/>
                <a:gd name="connsiteY4" fmla="*/ 1008434 h 1490136"/>
                <a:gd name="connsiteX5" fmla="*/ 91564 w 1490136"/>
                <a:gd name="connsiteY5" fmla="*/ 527421 h 1490136"/>
                <a:gd name="connsiteX6" fmla="*/ 67284 w 1490136"/>
                <a:gd name="connsiteY6" fmla="*/ 605638 h 1490136"/>
                <a:gd name="connsiteX7" fmla="*/ 53228 w 1490136"/>
                <a:gd name="connsiteY7" fmla="*/ 745068 h 1490136"/>
                <a:gd name="connsiteX8" fmla="*/ 67284 w 1490136"/>
                <a:gd name="connsiteY8" fmla="*/ 884498 h 1490136"/>
                <a:gd name="connsiteX9" fmla="*/ 91564 w 1490136"/>
                <a:gd name="connsiteY9" fmla="*/ 962715 h 1490136"/>
                <a:gd name="connsiteX10" fmla="*/ 1398572 w 1490136"/>
                <a:gd name="connsiteY10" fmla="*/ 962715 h 1490136"/>
                <a:gd name="connsiteX11" fmla="*/ 1422852 w 1490136"/>
                <a:gd name="connsiteY11" fmla="*/ 884498 h 1490136"/>
                <a:gd name="connsiteX12" fmla="*/ 1436908 w 1490136"/>
                <a:gd name="connsiteY12" fmla="*/ 745068 h 1490136"/>
                <a:gd name="connsiteX13" fmla="*/ 1422852 w 1490136"/>
                <a:gd name="connsiteY13" fmla="*/ 605638 h 1490136"/>
                <a:gd name="connsiteX14" fmla="*/ 1398572 w 1490136"/>
                <a:gd name="connsiteY14" fmla="*/ 527421 h 1490136"/>
                <a:gd name="connsiteX15" fmla="*/ 745068 w 1490136"/>
                <a:gd name="connsiteY15" fmla="*/ 53228 h 1490136"/>
                <a:gd name="connsiteX16" fmla="*/ 107596 w 1490136"/>
                <a:gd name="connsiteY16" fmla="*/ 475773 h 1490136"/>
                <a:gd name="connsiteX17" fmla="*/ 105756 w 1490136"/>
                <a:gd name="connsiteY17" fmla="*/ 481702 h 1490136"/>
                <a:gd name="connsiteX18" fmla="*/ 1384381 w 1490136"/>
                <a:gd name="connsiteY18" fmla="*/ 481702 h 1490136"/>
                <a:gd name="connsiteX19" fmla="*/ 1382540 w 1490136"/>
                <a:gd name="connsiteY19" fmla="*/ 475773 h 1490136"/>
                <a:gd name="connsiteX20" fmla="*/ 745068 w 1490136"/>
                <a:gd name="connsiteY20" fmla="*/ 53228 h 1490136"/>
                <a:gd name="connsiteX21" fmla="*/ 745068 w 1490136"/>
                <a:gd name="connsiteY21" fmla="*/ 0 h 1490136"/>
                <a:gd name="connsiteX22" fmla="*/ 1490136 w 1490136"/>
                <a:gd name="connsiteY22" fmla="*/ 745068 h 1490136"/>
                <a:gd name="connsiteX23" fmla="*/ 745068 w 1490136"/>
                <a:gd name="connsiteY23" fmla="*/ 1490136 h 1490136"/>
                <a:gd name="connsiteX24" fmla="*/ 0 w 1490136"/>
                <a:gd name="connsiteY24" fmla="*/ 745068 h 1490136"/>
                <a:gd name="connsiteX25" fmla="*/ 745068 w 1490136"/>
                <a:gd name="connsiteY25" fmla="*/ 0 h 149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0136" h="1490136">
                  <a:moveTo>
                    <a:pt x="105756" y="1008434"/>
                  </a:moveTo>
                  <a:lnTo>
                    <a:pt x="107596" y="1014364"/>
                  </a:lnTo>
                  <a:cubicBezTo>
                    <a:pt x="212623" y="1262676"/>
                    <a:pt x="458498" y="1436908"/>
                    <a:pt x="745068" y="1436908"/>
                  </a:cubicBezTo>
                  <a:cubicBezTo>
                    <a:pt x="1031638" y="1436908"/>
                    <a:pt x="1277513" y="1262676"/>
                    <a:pt x="1382540" y="1014364"/>
                  </a:cubicBezTo>
                  <a:lnTo>
                    <a:pt x="1384381" y="1008434"/>
                  </a:lnTo>
                  <a:close/>
                  <a:moveTo>
                    <a:pt x="91564" y="527421"/>
                  </a:moveTo>
                  <a:lnTo>
                    <a:pt x="67284" y="605638"/>
                  </a:lnTo>
                  <a:cubicBezTo>
                    <a:pt x="58068" y="650675"/>
                    <a:pt x="53228" y="697307"/>
                    <a:pt x="53228" y="745068"/>
                  </a:cubicBezTo>
                  <a:cubicBezTo>
                    <a:pt x="53228" y="792830"/>
                    <a:pt x="58068" y="839461"/>
                    <a:pt x="67284" y="884498"/>
                  </a:cubicBezTo>
                  <a:lnTo>
                    <a:pt x="91564" y="962715"/>
                  </a:lnTo>
                  <a:lnTo>
                    <a:pt x="1398572" y="962715"/>
                  </a:lnTo>
                  <a:lnTo>
                    <a:pt x="1422852" y="884498"/>
                  </a:lnTo>
                  <a:cubicBezTo>
                    <a:pt x="1432068" y="839461"/>
                    <a:pt x="1436908" y="792830"/>
                    <a:pt x="1436908" y="745068"/>
                  </a:cubicBezTo>
                  <a:cubicBezTo>
                    <a:pt x="1436908" y="697307"/>
                    <a:pt x="1432068" y="650675"/>
                    <a:pt x="1422852" y="605638"/>
                  </a:cubicBezTo>
                  <a:lnTo>
                    <a:pt x="1398572" y="527421"/>
                  </a:lnTo>
                  <a:close/>
                  <a:moveTo>
                    <a:pt x="745068" y="53228"/>
                  </a:moveTo>
                  <a:cubicBezTo>
                    <a:pt x="458498" y="53228"/>
                    <a:pt x="212623" y="227461"/>
                    <a:pt x="107596" y="475773"/>
                  </a:cubicBezTo>
                  <a:lnTo>
                    <a:pt x="105756" y="481702"/>
                  </a:lnTo>
                  <a:lnTo>
                    <a:pt x="1384381" y="481702"/>
                  </a:lnTo>
                  <a:lnTo>
                    <a:pt x="1382540" y="475773"/>
                  </a:lnTo>
                  <a:cubicBezTo>
                    <a:pt x="1277513" y="227461"/>
                    <a:pt x="1031638" y="53228"/>
                    <a:pt x="745068" y="53228"/>
                  </a:cubicBezTo>
                  <a:close/>
                  <a:moveTo>
                    <a:pt x="745068" y="0"/>
                  </a:moveTo>
                  <a:cubicBezTo>
                    <a:pt x="1156558" y="0"/>
                    <a:pt x="1490136" y="333578"/>
                    <a:pt x="1490136" y="745068"/>
                  </a:cubicBezTo>
                  <a:cubicBezTo>
                    <a:pt x="1490136" y="1156558"/>
                    <a:pt x="1156558" y="1490136"/>
                    <a:pt x="745068" y="1490136"/>
                  </a:cubicBezTo>
                  <a:cubicBezTo>
                    <a:pt x="333578" y="1490136"/>
                    <a:pt x="0" y="1156558"/>
                    <a:pt x="0" y="745068"/>
                  </a:cubicBezTo>
                  <a:cubicBezTo>
                    <a:pt x="0" y="333578"/>
                    <a:pt x="333578" y="0"/>
                    <a:pt x="74506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C20B0B4D-8FAF-4D3E-AE7D-C12D9A43F137}"/>
                </a:ext>
              </a:extLst>
            </p:cNvPr>
            <p:cNvSpPr txBox="1"/>
            <p:nvPr/>
          </p:nvSpPr>
          <p:spPr>
            <a:xfrm>
              <a:off x="658381" y="5007474"/>
              <a:ext cx="1080560" cy="195762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7423"/>
                </a:avLst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8B6C8A2E-09B9-4A3D-8B4A-4F2A85143B55}"/>
                </a:ext>
              </a:extLst>
            </p:cNvPr>
            <p:cNvSpPr txBox="1"/>
            <p:nvPr/>
          </p:nvSpPr>
          <p:spPr>
            <a:xfrm>
              <a:off x="811492" y="5409085"/>
              <a:ext cx="774338" cy="1760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46" name="テキスト ボックス 245">
              <a:extLst>
                <a:ext uri="{FF2B5EF4-FFF2-40B4-BE49-F238E27FC236}">
                  <a16:creationId xmlns:a16="http://schemas.microsoft.com/office/drawing/2014/main" id="{6E949140-9821-44D6-A4E1-C6E0809B8B7D}"/>
                </a:ext>
              </a:extLst>
            </p:cNvPr>
            <p:cNvSpPr txBox="1"/>
            <p:nvPr/>
          </p:nvSpPr>
          <p:spPr>
            <a:xfrm>
              <a:off x="867931" y="5822710"/>
              <a:ext cx="661460" cy="2505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営業部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EF7FAB8-6C41-4A9F-91CD-1B0EEBA8A7DE}"/>
              </a:ext>
            </a:extLst>
          </p:cNvPr>
          <p:cNvGrpSpPr/>
          <p:nvPr/>
        </p:nvGrpSpPr>
        <p:grpSpPr>
          <a:xfrm>
            <a:off x="2403314" y="4824155"/>
            <a:ext cx="1395155" cy="1427048"/>
            <a:chOff x="2403314" y="4824155"/>
            <a:chExt cx="1395155" cy="1427048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3AC6EB9-6E60-477E-988E-7A5B03693090}"/>
                </a:ext>
              </a:extLst>
            </p:cNvPr>
            <p:cNvSpPr/>
            <p:nvPr/>
          </p:nvSpPr>
          <p:spPr bwMode="auto">
            <a:xfrm>
              <a:off x="2403314" y="4824155"/>
              <a:ext cx="1395155" cy="1427048"/>
            </a:xfrm>
            <a:custGeom>
              <a:avLst/>
              <a:gdLst>
                <a:gd name="connsiteX0" fmla="*/ 49876 w 1395155"/>
                <a:gd name="connsiteY0" fmla="*/ 976890 h 1427048"/>
                <a:gd name="connsiteX1" fmla="*/ 49876 w 1395155"/>
                <a:gd name="connsiteY1" fmla="*/ 1316132 h 1427048"/>
                <a:gd name="connsiteX2" fmla="*/ 109775 w 1395155"/>
                <a:gd name="connsiteY2" fmla="*/ 1376031 h 1427048"/>
                <a:gd name="connsiteX3" fmla="*/ 1285379 w 1395155"/>
                <a:gd name="connsiteY3" fmla="*/ 1376031 h 1427048"/>
                <a:gd name="connsiteX4" fmla="*/ 1345278 w 1395155"/>
                <a:gd name="connsiteY4" fmla="*/ 1316132 h 1427048"/>
                <a:gd name="connsiteX5" fmla="*/ 1345278 w 1395155"/>
                <a:gd name="connsiteY5" fmla="*/ 976890 h 1427048"/>
                <a:gd name="connsiteX6" fmla="*/ 49876 w 1395155"/>
                <a:gd name="connsiteY6" fmla="*/ 495877 h 1427048"/>
                <a:gd name="connsiteX7" fmla="*/ 49876 w 1395155"/>
                <a:gd name="connsiteY7" fmla="*/ 931171 h 1427048"/>
                <a:gd name="connsiteX8" fmla="*/ 1345278 w 1395155"/>
                <a:gd name="connsiteY8" fmla="*/ 931171 h 1427048"/>
                <a:gd name="connsiteX9" fmla="*/ 1345278 w 1395155"/>
                <a:gd name="connsiteY9" fmla="*/ 495877 h 1427048"/>
                <a:gd name="connsiteX10" fmla="*/ 109775 w 1395155"/>
                <a:gd name="connsiteY10" fmla="*/ 51017 h 1427048"/>
                <a:gd name="connsiteX11" fmla="*/ 49876 w 1395155"/>
                <a:gd name="connsiteY11" fmla="*/ 110916 h 1427048"/>
                <a:gd name="connsiteX12" fmla="*/ 49876 w 1395155"/>
                <a:gd name="connsiteY12" fmla="*/ 450158 h 1427048"/>
                <a:gd name="connsiteX13" fmla="*/ 1345278 w 1395155"/>
                <a:gd name="connsiteY13" fmla="*/ 450158 h 1427048"/>
                <a:gd name="connsiteX14" fmla="*/ 1345278 w 1395155"/>
                <a:gd name="connsiteY14" fmla="*/ 110916 h 1427048"/>
                <a:gd name="connsiteX15" fmla="*/ 1285379 w 1395155"/>
                <a:gd name="connsiteY15" fmla="*/ 51017 h 1427048"/>
                <a:gd name="connsiteX16" fmla="*/ 84881 w 1395155"/>
                <a:gd name="connsiteY16" fmla="*/ 0 h 1427048"/>
                <a:gd name="connsiteX17" fmla="*/ 1310274 w 1395155"/>
                <a:gd name="connsiteY17" fmla="*/ 0 h 1427048"/>
                <a:gd name="connsiteX18" fmla="*/ 1395155 w 1395155"/>
                <a:gd name="connsiteY18" fmla="*/ 84881 h 1427048"/>
                <a:gd name="connsiteX19" fmla="*/ 1395155 w 1395155"/>
                <a:gd name="connsiteY19" fmla="*/ 1342167 h 1427048"/>
                <a:gd name="connsiteX20" fmla="*/ 1310274 w 1395155"/>
                <a:gd name="connsiteY20" fmla="*/ 1427048 h 1427048"/>
                <a:gd name="connsiteX21" fmla="*/ 84881 w 1395155"/>
                <a:gd name="connsiteY21" fmla="*/ 1427048 h 1427048"/>
                <a:gd name="connsiteX22" fmla="*/ 0 w 1395155"/>
                <a:gd name="connsiteY22" fmla="*/ 1342167 h 1427048"/>
                <a:gd name="connsiteX23" fmla="*/ 0 w 1395155"/>
                <a:gd name="connsiteY23" fmla="*/ 84881 h 1427048"/>
                <a:gd name="connsiteX24" fmla="*/ 84881 w 1395155"/>
                <a:gd name="connsiteY24" fmla="*/ 0 h 1427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5155" h="1427048">
                  <a:moveTo>
                    <a:pt x="49876" y="976890"/>
                  </a:moveTo>
                  <a:lnTo>
                    <a:pt x="49876" y="1316132"/>
                  </a:lnTo>
                  <a:cubicBezTo>
                    <a:pt x="49876" y="1349213"/>
                    <a:pt x="76694" y="1376031"/>
                    <a:pt x="109775" y="1376031"/>
                  </a:cubicBezTo>
                  <a:lnTo>
                    <a:pt x="1285379" y="1376031"/>
                  </a:lnTo>
                  <a:cubicBezTo>
                    <a:pt x="1318460" y="1376031"/>
                    <a:pt x="1345278" y="1349213"/>
                    <a:pt x="1345278" y="1316132"/>
                  </a:cubicBezTo>
                  <a:lnTo>
                    <a:pt x="1345278" y="976890"/>
                  </a:lnTo>
                  <a:close/>
                  <a:moveTo>
                    <a:pt x="49876" y="495877"/>
                  </a:moveTo>
                  <a:lnTo>
                    <a:pt x="49876" y="931171"/>
                  </a:lnTo>
                  <a:lnTo>
                    <a:pt x="1345278" y="931171"/>
                  </a:lnTo>
                  <a:lnTo>
                    <a:pt x="1345278" y="495877"/>
                  </a:lnTo>
                  <a:close/>
                  <a:moveTo>
                    <a:pt x="109775" y="51017"/>
                  </a:moveTo>
                  <a:cubicBezTo>
                    <a:pt x="76694" y="51017"/>
                    <a:pt x="49876" y="77835"/>
                    <a:pt x="49876" y="110916"/>
                  </a:cubicBezTo>
                  <a:lnTo>
                    <a:pt x="49876" y="450158"/>
                  </a:lnTo>
                  <a:lnTo>
                    <a:pt x="1345278" y="450158"/>
                  </a:lnTo>
                  <a:lnTo>
                    <a:pt x="1345278" y="110916"/>
                  </a:lnTo>
                  <a:cubicBezTo>
                    <a:pt x="1345278" y="77835"/>
                    <a:pt x="1318460" y="51017"/>
                    <a:pt x="1285379" y="51017"/>
                  </a:cubicBezTo>
                  <a:close/>
                  <a:moveTo>
                    <a:pt x="84881" y="0"/>
                  </a:moveTo>
                  <a:lnTo>
                    <a:pt x="1310274" y="0"/>
                  </a:lnTo>
                  <a:cubicBezTo>
                    <a:pt x="1357152" y="0"/>
                    <a:pt x="1395155" y="38003"/>
                    <a:pt x="1395155" y="84881"/>
                  </a:cubicBezTo>
                  <a:lnTo>
                    <a:pt x="1395155" y="1342167"/>
                  </a:lnTo>
                  <a:cubicBezTo>
                    <a:pt x="1395155" y="1389045"/>
                    <a:pt x="1357152" y="1427048"/>
                    <a:pt x="1310274" y="1427048"/>
                  </a:cubicBezTo>
                  <a:lnTo>
                    <a:pt x="84881" y="1427048"/>
                  </a:lnTo>
                  <a:cubicBezTo>
                    <a:pt x="38003" y="1427048"/>
                    <a:pt x="0" y="1389045"/>
                    <a:pt x="0" y="1342167"/>
                  </a:cubicBezTo>
                  <a:lnTo>
                    <a:pt x="0" y="84881"/>
                  </a:lnTo>
                  <a:cubicBezTo>
                    <a:pt x="0" y="38003"/>
                    <a:pt x="38003" y="0"/>
                    <a:pt x="8488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テキスト ボックス 246">
              <a:extLst>
                <a:ext uri="{FF2B5EF4-FFF2-40B4-BE49-F238E27FC236}">
                  <a16:creationId xmlns:a16="http://schemas.microsoft.com/office/drawing/2014/main" id="{C21D2131-17EF-4905-BE2C-3E5BA853DFB8}"/>
                </a:ext>
              </a:extLst>
            </p:cNvPr>
            <p:cNvSpPr txBox="1"/>
            <p:nvPr/>
          </p:nvSpPr>
          <p:spPr>
            <a:xfrm>
              <a:off x="2526437" y="4969007"/>
              <a:ext cx="1160298" cy="2340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1A30D260-7550-49BE-BBD7-63C90FC6D478}"/>
                </a:ext>
              </a:extLst>
            </p:cNvPr>
            <p:cNvSpPr txBox="1"/>
            <p:nvPr/>
          </p:nvSpPr>
          <p:spPr>
            <a:xfrm>
              <a:off x="2579661" y="5432324"/>
              <a:ext cx="1042460" cy="1870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D453BAED-1873-4CDA-950B-7B8A2A6DEC7F}"/>
                </a:ext>
              </a:extLst>
            </p:cNvPr>
            <p:cNvSpPr txBox="1"/>
            <p:nvPr/>
          </p:nvSpPr>
          <p:spPr>
            <a:xfrm>
              <a:off x="2770161" y="5872319"/>
              <a:ext cx="661460" cy="2505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営業部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C378163-EB20-4DCD-863A-F3B0AFF14C85}"/>
              </a:ext>
            </a:extLst>
          </p:cNvPr>
          <p:cNvGrpSpPr/>
          <p:nvPr/>
        </p:nvGrpSpPr>
        <p:grpSpPr>
          <a:xfrm>
            <a:off x="2386850" y="2863123"/>
            <a:ext cx="1395155" cy="1427048"/>
            <a:chOff x="2386850" y="2863123"/>
            <a:chExt cx="1395155" cy="1427048"/>
          </a:xfrm>
        </p:grpSpPr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B8133A3D-DE82-4F53-9422-E3C7D5ECBFED}"/>
                </a:ext>
              </a:extLst>
            </p:cNvPr>
            <p:cNvSpPr txBox="1"/>
            <p:nvPr/>
          </p:nvSpPr>
          <p:spPr>
            <a:xfrm>
              <a:off x="2509973" y="3257728"/>
              <a:ext cx="1160298" cy="2340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74AC4C1-3CB7-408F-9279-DA6DFFA8331B}"/>
                </a:ext>
              </a:extLst>
            </p:cNvPr>
            <p:cNvSpPr/>
            <p:nvPr/>
          </p:nvSpPr>
          <p:spPr bwMode="auto">
            <a:xfrm>
              <a:off x="2386850" y="2863123"/>
              <a:ext cx="1395155" cy="1427048"/>
            </a:xfrm>
            <a:custGeom>
              <a:avLst/>
              <a:gdLst>
                <a:gd name="connsiteX0" fmla="*/ 49876 w 1395155"/>
                <a:gd name="connsiteY0" fmla="*/ 736384 h 1427048"/>
                <a:gd name="connsiteX1" fmla="*/ 49876 w 1395155"/>
                <a:gd name="connsiteY1" fmla="*/ 1316132 h 1427048"/>
                <a:gd name="connsiteX2" fmla="*/ 109775 w 1395155"/>
                <a:gd name="connsiteY2" fmla="*/ 1376031 h 1427048"/>
                <a:gd name="connsiteX3" fmla="*/ 1285379 w 1395155"/>
                <a:gd name="connsiteY3" fmla="*/ 1376031 h 1427048"/>
                <a:gd name="connsiteX4" fmla="*/ 1345278 w 1395155"/>
                <a:gd name="connsiteY4" fmla="*/ 1316132 h 1427048"/>
                <a:gd name="connsiteX5" fmla="*/ 1345278 w 1395155"/>
                <a:gd name="connsiteY5" fmla="*/ 736384 h 1427048"/>
                <a:gd name="connsiteX6" fmla="*/ 109775 w 1395155"/>
                <a:gd name="connsiteY6" fmla="*/ 51017 h 1427048"/>
                <a:gd name="connsiteX7" fmla="*/ 49876 w 1395155"/>
                <a:gd name="connsiteY7" fmla="*/ 110916 h 1427048"/>
                <a:gd name="connsiteX8" fmla="*/ 49876 w 1395155"/>
                <a:gd name="connsiteY8" fmla="*/ 690665 h 1427048"/>
                <a:gd name="connsiteX9" fmla="*/ 1345278 w 1395155"/>
                <a:gd name="connsiteY9" fmla="*/ 690665 h 1427048"/>
                <a:gd name="connsiteX10" fmla="*/ 1345278 w 1395155"/>
                <a:gd name="connsiteY10" fmla="*/ 110916 h 1427048"/>
                <a:gd name="connsiteX11" fmla="*/ 1285379 w 1395155"/>
                <a:gd name="connsiteY11" fmla="*/ 51017 h 1427048"/>
                <a:gd name="connsiteX12" fmla="*/ 84881 w 1395155"/>
                <a:gd name="connsiteY12" fmla="*/ 0 h 1427048"/>
                <a:gd name="connsiteX13" fmla="*/ 1310274 w 1395155"/>
                <a:gd name="connsiteY13" fmla="*/ 0 h 1427048"/>
                <a:gd name="connsiteX14" fmla="*/ 1395155 w 1395155"/>
                <a:gd name="connsiteY14" fmla="*/ 84881 h 1427048"/>
                <a:gd name="connsiteX15" fmla="*/ 1395155 w 1395155"/>
                <a:gd name="connsiteY15" fmla="*/ 1342167 h 1427048"/>
                <a:gd name="connsiteX16" fmla="*/ 1310274 w 1395155"/>
                <a:gd name="connsiteY16" fmla="*/ 1427048 h 1427048"/>
                <a:gd name="connsiteX17" fmla="*/ 84881 w 1395155"/>
                <a:gd name="connsiteY17" fmla="*/ 1427048 h 1427048"/>
                <a:gd name="connsiteX18" fmla="*/ 0 w 1395155"/>
                <a:gd name="connsiteY18" fmla="*/ 1342167 h 1427048"/>
                <a:gd name="connsiteX19" fmla="*/ 0 w 1395155"/>
                <a:gd name="connsiteY19" fmla="*/ 84881 h 1427048"/>
                <a:gd name="connsiteX20" fmla="*/ 84881 w 1395155"/>
                <a:gd name="connsiteY20" fmla="*/ 0 h 1427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95155" h="1427048">
                  <a:moveTo>
                    <a:pt x="49876" y="736384"/>
                  </a:moveTo>
                  <a:lnTo>
                    <a:pt x="49876" y="1316132"/>
                  </a:lnTo>
                  <a:cubicBezTo>
                    <a:pt x="49876" y="1349213"/>
                    <a:pt x="76694" y="1376031"/>
                    <a:pt x="109775" y="1376031"/>
                  </a:cubicBezTo>
                  <a:lnTo>
                    <a:pt x="1285379" y="1376031"/>
                  </a:lnTo>
                  <a:cubicBezTo>
                    <a:pt x="1318460" y="1376031"/>
                    <a:pt x="1345278" y="1349213"/>
                    <a:pt x="1345278" y="1316132"/>
                  </a:cubicBezTo>
                  <a:lnTo>
                    <a:pt x="1345278" y="736384"/>
                  </a:lnTo>
                  <a:close/>
                  <a:moveTo>
                    <a:pt x="109775" y="51017"/>
                  </a:moveTo>
                  <a:cubicBezTo>
                    <a:pt x="76694" y="51017"/>
                    <a:pt x="49876" y="77835"/>
                    <a:pt x="49876" y="110916"/>
                  </a:cubicBezTo>
                  <a:lnTo>
                    <a:pt x="49876" y="690665"/>
                  </a:lnTo>
                  <a:lnTo>
                    <a:pt x="1345278" y="690665"/>
                  </a:lnTo>
                  <a:lnTo>
                    <a:pt x="1345278" y="110916"/>
                  </a:lnTo>
                  <a:cubicBezTo>
                    <a:pt x="1345278" y="77835"/>
                    <a:pt x="1318460" y="51017"/>
                    <a:pt x="1285379" y="51017"/>
                  </a:cubicBezTo>
                  <a:close/>
                  <a:moveTo>
                    <a:pt x="84881" y="0"/>
                  </a:moveTo>
                  <a:lnTo>
                    <a:pt x="1310274" y="0"/>
                  </a:lnTo>
                  <a:cubicBezTo>
                    <a:pt x="1357152" y="0"/>
                    <a:pt x="1395155" y="38003"/>
                    <a:pt x="1395155" y="84881"/>
                  </a:cubicBezTo>
                  <a:lnTo>
                    <a:pt x="1395155" y="1342167"/>
                  </a:lnTo>
                  <a:cubicBezTo>
                    <a:pt x="1395155" y="1389045"/>
                    <a:pt x="1357152" y="1427048"/>
                    <a:pt x="1310274" y="1427048"/>
                  </a:cubicBezTo>
                  <a:lnTo>
                    <a:pt x="84881" y="1427048"/>
                  </a:lnTo>
                  <a:cubicBezTo>
                    <a:pt x="38003" y="1427048"/>
                    <a:pt x="0" y="1389045"/>
                    <a:pt x="0" y="1342167"/>
                  </a:cubicBezTo>
                  <a:lnTo>
                    <a:pt x="0" y="84881"/>
                  </a:lnTo>
                  <a:cubicBezTo>
                    <a:pt x="0" y="38003"/>
                    <a:pt x="38003" y="0"/>
                    <a:pt x="8488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テキスト ボックス 239">
              <a:extLst>
                <a:ext uri="{FF2B5EF4-FFF2-40B4-BE49-F238E27FC236}">
                  <a16:creationId xmlns:a16="http://schemas.microsoft.com/office/drawing/2014/main" id="{649CCADA-BECD-4CF5-A248-70D4ADAFFBFE}"/>
                </a:ext>
              </a:extLst>
            </p:cNvPr>
            <p:cNvSpPr txBox="1"/>
            <p:nvPr/>
          </p:nvSpPr>
          <p:spPr>
            <a:xfrm>
              <a:off x="2509973" y="2959278"/>
              <a:ext cx="1160298" cy="2488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機密書類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1DDB2A97-05D4-482E-98B3-BE17172DDABD}"/>
                </a:ext>
              </a:extLst>
            </p:cNvPr>
            <p:cNvSpPr txBox="1"/>
            <p:nvPr/>
          </p:nvSpPr>
          <p:spPr>
            <a:xfrm>
              <a:off x="2506578" y="3680406"/>
              <a:ext cx="1156062" cy="1939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〇〇〇〇株式会社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7A676B02-D472-4C76-806F-02431A853077}"/>
                </a:ext>
              </a:extLst>
            </p:cNvPr>
            <p:cNvSpPr txBox="1"/>
            <p:nvPr/>
          </p:nvSpPr>
          <p:spPr>
            <a:xfrm>
              <a:off x="2697440" y="3953695"/>
              <a:ext cx="774338" cy="1760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AD7A063-BDE7-42B7-A262-5FD40831DB38}"/>
              </a:ext>
            </a:extLst>
          </p:cNvPr>
          <p:cNvGrpSpPr/>
          <p:nvPr/>
        </p:nvGrpSpPr>
        <p:grpSpPr>
          <a:xfrm>
            <a:off x="462490" y="2831580"/>
            <a:ext cx="1490136" cy="1490136"/>
            <a:chOff x="462490" y="2831580"/>
            <a:chExt cx="1490136" cy="1490136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E8CBC6B-EC92-468F-854D-61B31ACD1C35}"/>
                </a:ext>
              </a:extLst>
            </p:cNvPr>
            <p:cNvSpPr/>
            <p:nvPr/>
          </p:nvSpPr>
          <p:spPr bwMode="auto">
            <a:xfrm>
              <a:off x="462490" y="2831580"/>
              <a:ext cx="1490136" cy="1490136"/>
            </a:xfrm>
            <a:custGeom>
              <a:avLst/>
              <a:gdLst>
                <a:gd name="connsiteX0" fmla="*/ 55533 w 1490136"/>
                <a:gd name="connsiteY0" fmla="*/ 767928 h 1490136"/>
                <a:gd name="connsiteX1" fmla="*/ 67284 w 1490136"/>
                <a:gd name="connsiteY1" fmla="*/ 884498 h 1490136"/>
                <a:gd name="connsiteX2" fmla="*/ 745068 w 1490136"/>
                <a:gd name="connsiteY2" fmla="*/ 1436908 h 1490136"/>
                <a:gd name="connsiteX3" fmla="*/ 1422852 w 1490136"/>
                <a:gd name="connsiteY3" fmla="*/ 884498 h 1490136"/>
                <a:gd name="connsiteX4" fmla="*/ 1434604 w 1490136"/>
                <a:gd name="connsiteY4" fmla="*/ 767928 h 1490136"/>
                <a:gd name="connsiteX5" fmla="*/ 745068 w 1490136"/>
                <a:gd name="connsiteY5" fmla="*/ 53228 h 1490136"/>
                <a:gd name="connsiteX6" fmla="*/ 67284 w 1490136"/>
                <a:gd name="connsiteY6" fmla="*/ 605638 h 1490136"/>
                <a:gd name="connsiteX7" fmla="*/ 55532 w 1490136"/>
                <a:gd name="connsiteY7" fmla="*/ 722209 h 1490136"/>
                <a:gd name="connsiteX8" fmla="*/ 1434604 w 1490136"/>
                <a:gd name="connsiteY8" fmla="*/ 722209 h 1490136"/>
                <a:gd name="connsiteX9" fmla="*/ 1422852 w 1490136"/>
                <a:gd name="connsiteY9" fmla="*/ 605638 h 1490136"/>
                <a:gd name="connsiteX10" fmla="*/ 745068 w 1490136"/>
                <a:gd name="connsiteY10" fmla="*/ 53228 h 1490136"/>
                <a:gd name="connsiteX11" fmla="*/ 745068 w 1490136"/>
                <a:gd name="connsiteY11" fmla="*/ 0 h 1490136"/>
                <a:gd name="connsiteX12" fmla="*/ 1490136 w 1490136"/>
                <a:gd name="connsiteY12" fmla="*/ 745068 h 1490136"/>
                <a:gd name="connsiteX13" fmla="*/ 745068 w 1490136"/>
                <a:gd name="connsiteY13" fmla="*/ 1490136 h 1490136"/>
                <a:gd name="connsiteX14" fmla="*/ 0 w 1490136"/>
                <a:gd name="connsiteY14" fmla="*/ 745068 h 1490136"/>
                <a:gd name="connsiteX15" fmla="*/ 745068 w 1490136"/>
                <a:gd name="connsiteY15" fmla="*/ 0 h 149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0136" h="1490136">
                  <a:moveTo>
                    <a:pt x="55533" y="767928"/>
                  </a:moveTo>
                  <a:lnTo>
                    <a:pt x="67284" y="884498"/>
                  </a:lnTo>
                  <a:cubicBezTo>
                    <a:pt x="131795" y="1199758"/>
                    <a:pt x="410737" y="1436908"/>
                    <a:pt x="745068" y="1436908"/>
                  </a:cubicBezTo>
                  <a:cubicBezTo>
                    <a:pt x="1079399" y="1436908"/>
                    <a:pt x="1358341" y="1199758"/>
                    <a:pt x="1422852" y="884498"/>
                  </a:cubicBezTo>
                  <a:lnTo>
                    <a:pt x="1434604" y="767928"/>
                  </a:lnTo>
                  <a:close/>
                  <a:moveTo>
                    <a:pt x="745068" y="53228"/>
                  </a:moveTo>
                  <a:cubicBezTo>
                    <a:pt x="410737" y="53228"/>
                    <a:pt x="131795" y="290378"/>
                    <a:pt x="67284" y="605638"/>
                  </a:cubicBezTo>
                  <a:lnTo>
                    <a:pt x="55532" y="722209"/>
                  </a:lnTo>
                  <a:lnTo>
                    <a:pt x="1434604" y="722209"/>
                  </a:lnTo>
                  <a:lnTo>
                    <a:pt x="1422852" y="605638"/>
                  </a:lnTo>
                  <a:cubicBezTo>
                    <a:pt x="1358341" y="290378"/>
                    <a:pt x="1079399" y="53228"/>
                    <a:pt x="745068" y="53228"/>
                  </a:cubicBezTo>
                  <a:close/>
                  <a:moveTo>
                    <a:pt x="745068" y="0"/>
                  </a:moveTo>
                  <a:cubicBezTo>
                    <a:pt x="1156558" y="0"/>
                    <a:pt x="1490136" y="333578"/>
                    <a:pt x="1490136" y="745068"/>
                  </a:cubicBezTo>
                  <a:cubicBezTo>
                    <a:pt x="1490136" y="1156558"/>
                    <a:pt x="1156558" y="1490136"/>
                    <a:pt x="745068" y="1490136"/>
                  </a:cubicBezTo>
                  <a:cubicBezTo>
                    <a:pt x="333578" y="1490136"/>
                    <a:pt x="0" y="1156558"/>
                    <a:pt x="0" y="745068"/>
                  </a:cubicBezTo>
                  <a:cubicBezTo>
                    <a:pt x="0" y="333578"/>
                    <a:pt x="333578" y="0"/>
                    <a:pt x="74506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28CC911C-1EBA-4C86-BB24-C9C78CAD4836}"/>
                </a:ext>
              </a:extLst>
            </p:cNvPr>
            <p:cNvSpPr txBox="1"/>
            <p:nvPr/>
          </p:nvSpPr>
          <p:spPr>
            <a:xfrm>
              <a:off x="597261" y="3241106"/>
              <a:ext cx="1231540" cy="267938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0904"/>
                </a:avLst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C3EE61A3-61CD-4530-BFC2-CD1950583B3D}"/>
                </a:ext>
              </a:extLst>
            </p:cNvPr>
            <p:cNvSpPr txBox="1"/>
            <p:nvPr/>
          </p:nvSpPr>
          <p:spPr>
            <a:xfrm>
              <a:off x="792524" y="2997790"/>
              <a:ext cx="841014" cy="182974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0904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機密書類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7410CA8E-B7F9-4B08-A4BA-E4DAE1218EC8}"/>
                </a:ext>
              </a:extLst>
            </p:cNvPr>
            <p:cNvSpPr txBox="1"/>
            <p:nvPr/>
          </p:nvSpPr>
          <p:spPr>
            <a:xfrm>
              <a:off x="635000" y="3652856"/>
              <a:ext cx="1156062" cy="1939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〇〇〇〇株式会社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F4A651E4-64C6-4A16-B187-4699266A7C87}"/>
                </a:ext>
              </a:extLst>
            </p:cNvPr>
            <p:cNvSpPr txBox="1"/>
            <p:nvPr/>
          </p:nvSpPr>
          <p:spPr>
            <a:xfrm>
              <a:off x="825862" y="3926145"/>
              <a:ext cx="774338" cy="1760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188E0B2-94D9-44FA-BBF5-108077A8FAE8}"/>
              </a:ext>
            </a:extLst>
          </p:cNvPr>
          <p:cNvGrpSpPr/>
          <p:nvPr/>
        </p:nvGrpSpPr>
        <p:grpSpPr>
          <a:xfrm>
            <a:off x="462490" y="890637"/>
            <a:ext cx="1490136" cy="1490136"/>
            <a:chOff x="462490" y="890637"/>
            <a:chExt cx="1490136" cy="1490136"/>
          </a:xfrm>
        </p:grpSpPr>
        <p:sp>
          <p:nvSpPr>
            <p:cNvPr id="229" name="円: 塗りつぶしなし 228">
              <a:extLst>
                <a:ext uri="{FF2B5EF4-FFF2-40B4-BE49-F238E27FC236}">
                  <a16:creationId xmlns:a16="http://schemas.microsoft.com/office/drawing/2014/main" id="{E279F2FC-DF9F-486E-A2E2-EAAFF8DEEA32}"/>
                </a:ext>
              </a:extLst>
            </p:cNvPr>
            <p:cNvSpPr/>
            <p:nvPr/>
          </p:nvSpPr>
          <p:spPr bwMode="auto">
            <a:xfrm>
              <a:off x="462490" y="890637"/>
              <a:ext cx="1490136" cy="1490136"/>
            </a:xfrm>
            <a:prstGeom prst="donut">
              <a:avLst>
                <a:gd name="adj" fmla="val 357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4B707127-38D1-4482-95D6-759C6884362E}"/>
                </a:ext>
              </a:extLst>
            </p:cNvPr>
            <p:cNvSpPr txBox="1"/>
            <p:nvPr/>
          </p:nvSpPr>
          <p:spPr>
            <a:xfrm>
              <a:off x="752537" y="1099251"/>
              <a:ext cx="920988" cy="200374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0904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機密書類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13CE1E8B-949E-44CE-9665-BB16848D962A}"/>
                </a:ext>
              </a:extLst>
            </p:cNvPr>
            <p:cNvSpPr txBox="1"/>
            <p:nvPr/>
          </p:nvSpPr>
          <p:spPr>
            <a:xfrm>
              <a:off x="825862" y="1969927"/>
              <a:ext cx="774338" cy="1760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F32F4972-B9F0-4035-8E51-95C5B22246B1}"/>
                </a:ext>
              </a:extLst>
            </p:cNvPr>
            <p:cNvSpPr txBox="1"/>
            <p:nvPr/>
          </p:nvSpPr>
          <p:spPr>
            <a:xfrm>
              <a:off x="601498" y="1474426"/>
              <a:ext cx="1227302" cy="3322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5F042BF-0F22-4F10-90D7-19047790239C}"/>
              </a:ext>
            </a:extLst>
          </p:cNvPr>
          <p:cNvGrpSpPr/>
          <p:nvPr/>
        </p:nvGrpSpPr>
        <p:grpSpPr>
          <a:xfrm>
            <a:off x="2386850" y="922181"/>
            <a:ext cx="1395155" cy="1427048"/>
            <a:chOff x="2386850" y="922181"/>
            <a:chExt cx="1395155" cy="1427048"/>
          </a:xfrm>
        </p:grpSpPr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852D0580-3959-4058-AD04-D692F9923629}"/>
                </a:ext>
              </a:extLst>
            </p:cNvPr>
            <p:cNvSpPr txBox="1"/>
            <p:nvPr/>
          </p:nvSpPr>
          <p:spPr>
            <a:xfrm>
              <a:off x="2509973" y="1492370"/>
              <a:ext cx="1160298" cy="3327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CC75342E-188D-4D1A-A57A-BAE9BF1AD3B8}"/>
                </a:ext>
              </a:extLst>
            </p:cNvPr>
            <p:cNvSpPr/>
            <p:nvPr/>
          </p:nvSpPr>
          <p:spPr bwMode="auto">
            <a:xfrm>
              <a:off x="2386850" y="922181"/>
              <a:ext cx="1395155" cy="1427048"/>
            </a:xfrm>
            <a:custGeom>
              <a:avLst/>
              <a:gdLst>
                <a:gd name="connsiteX0" fmla="*/ 109775 w 1395155"/>
                <a:gd name="connsiteY0" fmla="*/ 51017 h 1427048"/>
                <a:gd name="connsiteX1" fmla="*/ 49876 w 1395155"/>
                <a:gd name="connsiteY1" fmla="*/ 110916 h 1427048"/>
                <a:gd name="connsiteX2" fmla="*/ 49876 w 1395155"/>
                <a:gd name="connsiteY2" fmla="*/ 1316132 h 1427048"/>
                <a:gd name="connsiteX3" fmla="*/ 109775 w 1395155"/>
                <a:gd name="connsiteY3" fmla="*/ 1376031 h 1427048"/>
                <a:gd name="connsiteX4" fmla="*/ 1285379 w 1395155"/>
                <a:gd name="connsiteY4" fmla="*/ 1376031 h 1427048"/>
                <a:gd name="connsiteX5" fmla="*/ 1345278 w 1395155"/>
                <a:gd name="connsiteY5" fmla="*/ 1316132 h 1427048"/>
                <a:gd name="connsiteX6" fmla="*/ 1345278 w 1395155"/>
                <a:gd name="connsiteY6" fmla="*/ 110916 h 1427048"/>
                <a:gd name="connsiteX7" fmla="*/ 1285379 w 1395155"/>
                <a:gd name="connsiteY7" fmla="*/ 51017 h 1427048"/>
                <a:gd name="connsiteX8" fmla="*/ 84881 w 1395155"/>
                <a:gd name="connsiteY8" fmla="*/ 0 h 1427048"/>
                <a:gd name="connsiteX9" fmla="*/ 1310274 w 1395155"/>
                <a:gd name="connsiteY9" fmla="*/ 0 h 1427048"/>
                <a:gd name="connsiteX10" fmla="*/ 1395155 w 1395155"/>
                <a:gd name="connsiteY10" fmla="*/ 84881 h 1427048"/>
                <a:gd name="connsiteX11" fmla="*/ 1395155 w 1395155"/>
                <a:gd name="connsiteY11" fmla="*/ 1342167 h 1427048"/>
                <a:gd name="connsiteX12" fmla="*/ 1310274 w 1395155"/>
                <a:gd name="connsiteY12" fmla="*/ 1427048 h 1427048"/>
                <a:gd name="connsiteX13" fmla="*/ 84881 w 1395155"/>
                <a:gd name="connsiteY13" fmla="*/ 1427048 h 1427048"/>
                <a:gd name="connsiteX14" fmla="*/ 0 w 1395155"/>
                <a:gd name="connsiteY14" fmla="*/ 1342167 h 1427048"/>
                <a:gd name="connsiteX15" fmla="*/ 0 w 1395155"/>
                <a:gd name="connsiteY15" fmla="*/ 84881 h 1427048"/>
                <a:gd name="connsiteX16" fmla="*/ 84881 w 1395155"/>
                <a:gd name="connsiteY16" fmla="*/ 0 h 1427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5155" h="1427048">
                  <a:moveTo>
                    <a:pt x="109775" y="51017"/>
                  </a:moveTo>
                  <a:cubicBezTo>
                    <a:pt x="76694" y="51017"/>
                    <a:pt x="49876" y="77835"/>
                    <a:pt x="49876" y="110916"/>
                  </a:cubicBezTo>
                  <a:lnTo>
                    <a:pt x="49876" y="1316132"/>
                  </a:lnTo>
                  <a:cubicBezTo>
                    <a:pt x="49876" y="1349213"/>
                    <a:pt x="76694" y="1376031"/>
                    <a:pt x="109775" y="1376031"/>
                  </a:cubicBezTo>
                  <a:lnTo>
                    <a:pt x="1285379" y="1376031"/>
                  </a:lnTo>
                  <a:cubicBezTo>
                    <a:pt x="1318460" y="1376031"/>
                    <a:pt x="1345278" y="1349213"/>
                    <a:pt x="1345278" y="1316132"/>
                  </a:cubicBezTo>
                  <a:lnTo>
                    <a:pt x="1345278" y="110916"/>
                  </a:lnTo>
                  <a:cubicBezTo>
                    <a:pt x="1345278" y="77835"/>
                    <a:pt x="1318460" y="51017"/>
                    <a:pt x="1285379" y="51017"/>
                  </a:cubicBezTo>
                  <a:close/>
                  <a:moveTo>
                    <a:pt x="84881" y="0"/>
                  </a:moveTo>
                  <a:lnTo>
                    <a:pt x="1310274" y="0"/>
                  </a:lnTo>
                  <a:cubicBezTo>
                    <a:pt x="1357152" y="0"/>
                    <a:pt x="1395155" y="38003"/>
                    <a:pt x="1395155" y="84881"/>
                  </a:cubicBezTo>
                  <a:lnTo>
                    <a:pt x="1395155" y="1342167"/>
                  </a:lnTo>
                  <a:cubicBezTo>
                    <a:pt x="1395155" y="1389045"/>
                    <a:pt x="1357152" y="1427048"/>
                    <a:pt x="1310274" y="1427048"/>
                  </a:cubicBezTo>
                  <a:lnTo>
                    <a:pt x="84881" y="1427048"/>
                  </a:lnTo>
                  <a:cubicBezTo>
                    <a:pt x="38003" y="1427048"/>
                    <a:pt x="0" y="1389045"/>
                    <a:pt x="0" y="1342167"/>
                  </a:cubicBezTo>
                  <a:lnTo>
                    <a:pt x="0" y="84881"/>
                  </a:lnTo>
                  <a:cubicBezTo>
                    <a:pt x="0" y="38003"/>
                    <a:pt x="38003" y="0"/>
                    <a:pt x="8488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D22271AD-E346-4188-A851-7481FF17D0D2}"/>
                </a:ext>
              </a:extLst>
            </p:cNvPr>
            <p:cNvSpPr txBox="1"/>
            <p:nvPr/>
          </p:nvSpPr>
          <p:spPr>
            <a:xfrm>
              <a:off x="2522644" y="1070712"/>
              <a:ext cx="1134956" cy="24880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 機密書類 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64" name="テキスト ボックス 263">
              <a:extLst>
                <a:ext uri="{FF2B5EF4-FFF2-40B4-BE49-F238E27FC236}">
                  <a16:creationId xmlns:a16="http://schemas.microsoft.com/office/drawing/2014/main" id="{69EDD6AB-FD3A-437B-A4E0-727E053BDC44}"/>
                </a:ext>
              </a:extLst>
            </p:cNvPr>
            <p:cNvSpPr txBox="1"/>
            <p:nvPr/>
          </p:nvSpPr>
          <p:spPr>
            <a:xfrm>
              <a:off x="2697440" y="2022315"/>
              <a:ext cx="774338" cy="1616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F39D213-6A32-426D-8B7A-ECDDD9422871}"/>
              </a:ext>
            </a:extLst>
          </p:cNvPr>
          <p:cNvGrpSpPr/>
          <p:nvPr/>
        </p:nvGrpSpPr>
        <p:grpSpPr>
          <a:xfrm>
            <a:off x="4220774" y="3135394"/>
            <a:ext cx="1479992" cy="864430"/>
            <a:chOff x="4220774" y="3135394"/>
            <a:chExt cx="1479992" cy="864430"/>
          </a:xfrm>
        </p:grpSpPr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7B5FF932-3DFA-4A98-85EA-540F632F1F29}"/>
                </a:ext>
              </a:extLst>
            </p:cNvPr>
            <p:cNvSpPr/>
            <p:nvPr/>
          </p:nvSpPr>
          <p:spPr bwMode="auto">
            <a:xfrm>
              <a:off x="4220774" y="3135394"/>
              <a:ext cx="1479992" cy="864430"/>
            </a:xfrm>
            <a:custGeom>
              <a:avLst/>
              <a:gdLst>
                <a:gd name="connsiteX0" fmla="*/ 47273 w 1479992"/>
                <a:gd name="connsiteY0" fmla="*/ 455076 h 864430"/>
                <a:gd name="connsiteX1" fmla="*/ 57376 w 1479992"/>
                <a:gd name="connsiteY1" fmla="*/ 511676 h 864430"/>
                <a:gd name="connsiteX2" fmla="*/ 741324 w 1479992"/>
                <a:gd name="connsiteY2" fmla="*/ 826496 h 864430"/>
                <a:gd name="connsiteX3" fmla="*/ 1425273 w 1479992"/>
                <a:gd name="connsiteY3" fmla="*/ 511676 h 864430"/>
                <a:gd name="connsiteX4" fmla="*/ 1435375 w 1479992"/>
                <a:gd name="connsiteY4" fmla="*/ 455076 h 864430"/>
                <a:gd name="connsiteX5" fmla="*/ 741324 w 1479992"/>
                <a:gd name="connsiteY5" fmla="*/ 37932 h 864430"/>
                <a:gd name="connsiteX6" fmla="*/ 57376 w 1479992"/>
                <a:gd name="connsiteY6" fmla="*/ 352752 h 864430"/>
                <a:gd name="connsiteX7" fmla="*/ 47272 w 1479992"/>
                <a:gd name="connsiteY7" fmla="*/ 409356 h 864430"/>
                <a:gd name="connsiteX8" fmla="*/ 1435376 w 1479992"/>
                <a:gd name="connsiteY8" fmla="*/ 409356 h 864430"/>
                <a:gd name="connsiteX9" fmla="*/ 1425273 w 1479992"/>
                <a:gd name="connsiteY9" fmla="*/ 352752 h 864430"/>
                <a:gd name="connsiteX10" fmla="*/ 741324 w 1479992"/>
                <a:gd name="connsiteY10" fmla="*/ 37932 h 864430"/>
                <a:gd name="connsiteX11" fmla="*/ 739996 w 1479992"/>
                <a:gd name="connsiteY11" fmla="*/ 0 h 864430"/>
                <a:gd name="connsiteX12" fmla="*/ 1479992 w 1479992"/>
                <a:gd name="connsiteY12" fmla="*/ 432215 h 864430"/>
                <a:gd name="connsiteX13" fmla="*/ 739996 w 1479992"/>
                <a:gd name="connsiteY13" fmla="*/ 864430 h 864430"/>
                <a:gd name="connsiteX14" fmla="*/ 0 w 1479992"/>
                <a:gd name="connsiteY14" fmla="*/ 432215 h 864430"/>
                <a:gd name="connsiteX15" fmla="*/ 739996 w 1479992"/>
                <a:gd name="connsiteY15" fmla="*/ 0 h 86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9992" h="864430">
                  <a:moveTo>
                    <a:pt x="47273" y="455076"/>
                  </a:moveTo>
                  <a:lnTo>
                    <a:pt x="57376" y="511676"/>
                  </a:lnTo>
                  <a:cubicBezTo>
                    <a:pt x="122474" y="691343"/>
                    <a:pt x="403952" y="826496"/>
                    <a:pt x="741324" y="826496"/>
                  </a:cubicBezTo>
                  <a:cubicBezTo>
                    <a:pt x="1078696" y="826496"/>
                    <a:pt x="1360175" y="691343"/>
                    <a:pt x="1425273" y="511676"/>
                  </a:cubicBezTo>
                  <a:lnTo>
                    <a:pt x="1435375" y="455076"/>
                  </a:lnTo>
                  <a:close/>
                  <a:moveTo>
                    <a:pt x="741324" y="37932"/>
                  </a:moveTo>
                  <a:cubicBezTo>
                    <a:pt x="403952" y="37932"/>
                    <a:pt x="122474" y="173085"/>
                    <a:pt x="57376" y="352752"/>
                  </a:cubicBezTo>
                  <a:lnTo>
                    <a:pt x="47272" y="409356"/>
                  </a:lnTo>
                  <a:lnTo>
                    <a:pt x="1435376" y="409356"/>
                  </a:lnTo>
                  <a:lnTo>
                    <a:pt x="1425273" y="352752"/>
                  </a:lnTo>
                  <a:cubicBezTo>
                    <a:pt x="1360175" y="173085"/>
                    <a:pt x="1078696" y="37932"/>
                    <a:pt x="741324" y="37932"/>
                  </a:cubicBezTo>
                  <a:close/>
                  <a:moveTo>
                    <a:pt x="739996" y="0"/>
                  </a:moveTo>
                  <a:cubicBezTo>
                    <a:pt x="1148685" y="0"/>
                    <a:pt x="1479992" y="193509"/>
                    <a:pt x="1479992" y="432215"/>
                  </a:cubicBezTo>
                  <a:cubicBezTo>
                    <a:pt x="1479992" y="670921"/>
                    <a:pt x="1148685" y="864430"/>
                    <a:pt x="739996" y="864430"/>
                  </a:cubicBezTo>
                  <a:cubicBezTo>
                    <a:pt x="331307" y="864430"/>
                    <a:pt x="0" y="670921"/>
                    <a:pt x="0" y="432215"/>
                  </a:cubicBezTo>
                  <a:cubicBezTo>
                    <a:pt x="0" y="193509"/>
                    <a:pt x="331307" y="0"/>
                    <a:pt x="73999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テキスト ボックス 305">
              <a:extLst>
                <a:ext uri="{FF2B5EF4-FFF2-40B4-BE49-F238E27FC236}">
                  <a16:creationId xmlns:a16="http://schemas.microsoft.com/office/drawing/2014/main" id="{4CAA40DA-44EB-4FE6-B685-6FA0FEB7639B}"/>
                </a:ext>
              </a:extLst>
            </p:cNvPr>
            <p:cNvSpPr txBox="1"/>
            <p:nvPr/>
          </p:nvSpPr>
          <p:spPr>
            <a:xfrm>
              <a:off x="4352237" y="3618953"/>
              <a:ext cx="1217066" cy="252112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9943"/>
                </a:avLst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07" name="テキスト ボックス 306">
              <a:extLst>
                <a:ext uri="{FF2B5EF4-FFF2-40B4-BE49-F238E27FC236}">
                  <a16:creationId xmlns:a16="http://schemas.microsoft.com/office/drawing/2014/main" id="{0B31B44F-16F9-449E-A870-7D41D7A650C4}"/>
                </a:ext>
              </a:extLst>
            </p:cNvPr>
            <p:cNvSpPr txBox="1"/>
            <p:nvPr/>
          </p:nvSpPr>
          <p:spPr>
            <a:xfrm>
              <a:off x="4408841" y="3252158"/>
              <a:ext cx="1103858" cy="240160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0904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機密書類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BF3473D-AC5A-4C36-8AA5-F62DD9CA9090}"/>
              </a:ext>
            </a:extLst>
          </p:cNvPr>
          <p:cNvGrpSpPr/>
          <p:nvPr/>
        </p:nvGrpSpPr>
        <p:grpSpPr>
          <a:xfrm>
            <a:off x="4220774" y="1226511"/>
            <a:ext cx="1479992" cy="864430"/>
            <a:chOff x="4220774" y="1226511"/>
            <a:chExt cx="1479992" cy="864430"/>
          </a:xfrm>
        </p:grpSpPr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49F78129-838C-4979-9246-DBAAF4781C21}"/>
                </a:ext>
              </a:extLst>
            </p:cNvPr>
            <p:cNvSpPr/>
            <p:nvPr/>
          </p:nvSpPr>
          <p:spPr bwMode="auto">
            <a:xfrm>
              <a:off x="4220774" y="1226511"/>
              <a:ext cx="1479992" cy="864430"/>
            </a:xfrm>
            <a:custGeom>
              <a:avLst/>
              <a:gdLst>
                <a:gd name="connsiteX0" fmla="*/ 741324 w 1479992"/>
                <a:gd name="connsiteY0" fmla="*/ 37933 h 864430"/>
                <a:gd name="connsiteX1" fmla="*/ 43192 w 1479992"/>
                <a:gd name="connsiteY1" fmla="*/ 432215 h 864430"/>
                <a:gd name="connsiteX2" fmla="*/ 741324 w 1479992"/>
                <a:gd name="connsiteY2" fmla="*/ 826497 h 864430"/>
                <a:gd name="connsiteX3" fmla="*/ 1439456 w 1479992"/>
                <a:gd name="connsiteY3" fmla="*/ 432215 h 864430"/>
                <a:gd name="connsiteX4" fmla="*/ 741324 w 1479992"/>
                <a:gd name="connsiteY4" fmla="*/ 37933 h 864430"/>
                <a:gd name="connsiteX5" fmla="*/ 739996 w 1479992"/>
                <a:gd name="connsiteY5" fmla="*/ 0 h 864430"/>
                <a:gd name="connsiteX6" fmla="*/ 1479992 w 1479992"/>
                <a:gd name="connsiteY6" fmla="*/ 432215 h 864430"/>
                <a:gd name="connsiteX7" fmla="*/ 739996 w 1479992"/>
                <a:gd name="connsiteY7" fmla="*/ 864430 h 864430"/>
                <a:gd name="connsiteX8" fmla="*/ 0 w 1479992"/>
                <a:gd name="connsiteY8" fmla="*/ 432215 h 864430"/>
                <a:gd name="connsiteX9" fmla="*/ 739996 w 1479992"/>
                <a:gd name="connsiteY9" fmla="*/ 0 h 86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79992" h="864430">
                  <a:moveTo>
                    <a:pt x="741324" y="37933"/>
                  </a:moveTo>
                  <a:cubicBezTo>
                    <a:pt x="355756" y="37933"/>
                    <a:pt x="43192" y="214459"/>
                    <a:pt x="43192" y="432215"/>
                  </a:cubicBezTo>
                  <a:cubicBezTo>
                    <a:pt x="43192" y="649971"/>
                    <a:pt x="355756" y="826497"/>
                    <a:pt x="741324" y="826497"/>
                  </a:cubicBezTo>
                  <a:cubicBezTo>
                    <a:pt x="1126892" y="826497"/>
                    <a:pt x="1439456" y="649971"/>
                    <a:pt x="1439456" y="432215"/>
                  </a:cubicBezTo>
                  <a:cubicBezTo>
                    <a:pt x="1439456" y="214459"/>
                    <a:pt x="1126892" y="37933"/>
                    <a:pt x="741324" y="37933"/>
                  </a:cubicBezTo>
                  <a:close/>
                  <a:moveTo>
                    <a:pt x="739996" y="0"/>
                  </a:moveTo>
                  <a:cubicBezTo>
                    <a:pt x="1148685" y="0"/>
                    <a:pt x="1479992" y="193509"/>
                    <a:pt x="1479992" y="432215"/>
                  </a:cubicBezTo>
                  <a:cubicBezTo>
                    <a:pt x="1479992" y="670921"/>
                    <a:pt x="1148685" y="864430"/>
                    <a:pt x="739996" y="864430"/>
                  </a:cubicBezTo>
                  <a:cubicBezTo>
                    <a:pt x="331307" y="864430"/>
                    <a:pt x="0" y="670921"/>
                    <a:pt x="0" y="432215"/>
                  </a:cubicBezTo>
                  <a:cubicBezTo>
                    <a:pt x="0" y="193509"/>
                    <a:pt x="331307" y="0"/>
                    <a:pt x="73999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テキスト ボックス 303">
              <a:extLst>
                <a:ext uri="{FF2B5EF4-FFF2-40B4-BE49-F238E27FC236}">
                  <a16:creationId xmlns:a16="http://schemas.microsoft.com/office/drawing/2014/main" id="{29A4E638-F744-424A-9C35-5910CE4261B4}"/>
                </a:ext>
              </a:extLst>
            </p:cNvPr>
            <p:cNvSpPr txBox="1"/>
            <p:nvPr/>
          </p:nvSpPr>
          <p:spPr>
            <a:xfrm>
              <a:off x="4352237" y="1699404"/>
              <a:ext cx="1217066" cy="233340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9943"/>
                </a:avLst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05" name="テキスト ボックス 304">
              <a:extLst>
                <a:ext uri="{FF2B5EF4-FFF2-40B4-BE49-F238E27FC236}">
                  <a16:creationId xmlns:a16="http://schemas.microsoft.com/office/drawing/2014/main" id="{37B3D0A9-04E2-430C-9F75-1F01E64728B3}"/>
                </a:ext>
              </a:extLst>
            </p:cNvPr>
            <p:cNvSpPr txBox="1"/>
            <p:nvPr/>
          </p:nvSpPr>
          <p:spPr>
            <a:xfrm>
              <a:off x="4495525" y="1336505"/>
              <a:ext cx="930490" cy="12998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0904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機密書類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08" name="テキスト ボックス 307">
              <a:extLst>
                <a:ext uri="{FF2B5EF4-FFF2-40B4-BE49-F238E27FC236}">
                  <a16:creationId xmlns:a16="http://schemas.microsoft.com/office/drawing/2014/main" id="{AF3406F7-2383-4FA9-947E-E0E8778C9D7A}"/>
                </a:ext>
              </a:extLst>
            </p:cNvPr>
            <p:cNvSpPr txBox="1"/>
            <p:nvPr/>
          </p:nvSpPr>
          <p:spPr>
            <a:xfrm>
              <a:off x="4584207" y="1518356"/>
              <a:ext cx="753126" cy="1308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E871A17-8024-4735-8D59-582BF673C255}"/>
              </a:ext>
            </a:extLst>
          </p:cNvPr>
          <p:cNvGrpSpPr/>
          <p:nvPr/>
        </p:nvGrpSpPr>
        <p:grpSpPr>
          <a:xfrm>
            <a:off x="4220774" y="5049919"/>
            <a:ext cx="1479992" cy="864430"/>
            <a:chOff x="4220774" y="5049919"/>
            <a:chExt cx="1479992" cy="864430"/>
          </a:xfrm>
        </p:grpSpPr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06548802-6831-46D1-BCE1-7C145FA0D55B}"/>
                </a:ext>
              </a:extLst>
            </p:cNvPr>
            <p:cNvSpPr/>
            <p:nvPr/>
          </p:nvSpPr>
          <p:spPr bwMode="auto">
            <a:xfrm>
              <a:off x="4220774" y="5049919"/>
              <a:ext cx="1479992" cy="864430"/>
            </a:xfrm>
            <a:custGeom>
              <a:avLst/>
              <a:gdLst>
                <a:gd name="connsiteX0" fmla="*/ 149226 w 1479992"/>
                <a:gd name="connsiteY0" fmla="*/ 638930 h 864430"/>
                <a:gd name="connsiteX1" fmla="*/ 162422 w 1479992"/>
                <a:gd name="connsiteY1" fmla="*/ 652661 h 864430"/>
                <a:gd name="connsiteX2" fmla="*/ 741324 w 1479992"/>
                <a:gd name="connsiteY2" fmla="*/ 826496 h 864430"/>
                <a:gd name="connsiteX3" fmla="*/ 1320226 w 1479992"/>
                <a:gd name="connsiteY3" fmla="*/ 652661 h 864430"/>
                <a:gd name="connsiteX4" fmla="*/ 1333423 w 1479992"/>
                <a:gd name="connsiteY4" fmla="*/ 638930 h 864430"/>
                <a:gd name="connsiteX5" fmla="*/ 114736 w 1479992"/>
                <a:gd name="connsiteY5" fmla="*/ 261385 h 864430"/>
                <a:gd name="connsiteX6" fmla="*/ 98055 w 1479992"/>
                <a:gd name="connsiteY6" fmla="*/ 278742 h 864430"/>
                <a:gd name="connsiteX7" fmla="*/ 43192 w 1479992"/>
                <a:gd name="connsiteY7" fmla="*/ 432214 h 864430"/>
                <a:gd name="connsiteX8" fmla="*/ 98055 w 1479992"/>
                <a:gd name="connsiteY8" fmla="*/ 585687 h 864430"/>
                <a:gd name="connsiteX9" fmla="*/ 114738 w 1479992"/>
                <a:gd name="connsiteY9" fmla="*/ 603046 h 864430"/>
                <a:gd name="connsiteX10" fmla="*/ 1367910 w 1479992"/>
                <a:gd name="connsiteY10" fmla="*/ 603046 h 864430"/>
                <a:gd name="connsiteX11" fmla="*/ 1384594 w 1479992"/>
                <a:gd name="connsiteY11" fmla="*/ 585687 h 864430"/>
                <a:gd name="connsiteX12" fmla="*/ 1439456 w 1479992"/>
                <a:gd name="connsiteY12" fmla="*/ 432214 h 864430"/>
                <a:gd name="connsiteX13" fmla="*/ 1384594 w 1479992"/>
                <a:gd name="connsiteY13" fmla="*/ 278742 h 864430"/>
                <a:gd name="connsiteX14" fmla="*/ 1367912 w 1479992"/>
                <a:gd name="connsiteY14" fmla="*/ 261385 h 864430"/>
                <a:gd name="connsiteX15" fmla="*/ 741324 w 1479992"/>
                <a:gd name="connsiteY15" fmla="*/ 37932 h 864430"/>
                <a:gd name="connsiteX16" fmla="*/ 162422 w 1479992"/>
                <a:gd name="connsiteY16" fmla="*/ 211767 h 864430"/>
                <a:gd name="connsiteX17" fmla="*/ 149224 w 1479992"/>
                <a:gd name="connsiteY17" fmla="*/ 225500 h 864430"/>
                <a:gd name="connsiteX18" fmla="*/ 1333425 w 1479992"/>
                <a:gd name="connsiteY18" fmla="*/ 225500 h 864430"/>
                <a:gd name="connsiteX19" fmla="*/ 1320226 w 1479992"/>
                <a:gd name="connsiteY19" fmla="*/ 211767 h 864430"/>
                <a:gd name="connsiteX20" fmla="*/ 741324 w 1479992"/>
                <a:gd name="connsiteY20" fmla="*/ 37932 h 864430"/>
                <a:gd name="connsiteX21" fmla="*/ 739996 w 1479992"/>
                <a:gd name="connsiteY21" fmla="*/ 0 h 864430"/>
                <a:gd name="connsiteX22" fmla="*/ 1479992 w 1479992"/>
                <a:gd name="connsiteY22" fmla="*/ 432215 h 864430"/>
                <a:gd name="connsiteX23" fmla="*/ 739996 w 1479992"/>
                <a:gd name="connsiteY23" fmla="*/ 864430 h 864430"/>
                <a:gd name="connsiteX24" fmla="*/ 0 w 1479992"/>
                <a:gd name="connsiteY24" fmla="*/ 432215 h 864430"/>
                <a:gd name="connsiteX25" fmla="*/ 739996 w 1479992"/>
                <a:gd name="connsiteY25" fmla="*/ 0 h 86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79992" h="864430">
                  <a:moveTo>
                    <a:pt x="149226" y="638930"/>
                  </a:moveTo>
                  <a:lnTo>
                    <a:pt x="162422" y="652661"/>
                  </a:lnTo>
                  <a:cubicBezTo>
                    <a:pt x="287881" y="757541"/>
                    <a:pt x="500344" y="826496"/>
                    <a:pt x="741324" y="826496"/>
                  </a:cubicBezTo>
                  <a:cubicBezTo>
                    <a:pt x="982304" y="826496"/>
                    <a:pt x="1194767" y="757541"/>
                    <a:pt x="1320226" y="652661"/>
                  </a:cubicBezTo>
                  <a:lnTo>
                    <a:pt x="1333423" y="638930"/>
                  </a:lnTo>
                  <a:close/>
                  <a:moveTo>
                    <a:pt x="114736" y="261385"/>
                  </a:moveTo>
                  <a:lnTo>
                    <a:pt x="98055" y="278742"/>
                  </a:lnTo>
                  <a:cubicBezTo>
                    <a:pt x="62727" y="325913"/>
                    <a:pt x="43192" y="377775"/>
                    <a:pt x="43192" y="432214"/>
                  </a:cubicBezTo>
                  <a:cubicBezTo>
                    <a:pt x="43192" y="486653"/>
                    <a:pt x="62727" y="538515"/>
                    <a:pt x="98055" y="585687"/>
                  </a:cubicBezTo>
                  <a:lnTo>
                    <a:pt x="114738" y="603046"/>
                  </a:lnTo>
                  <a:lnTo>
                    <a:pt x="1367910" y="603046"/>
                  </a:lnTo>
                  <a:lnTo>
                    <a:pt x="1384594" y="585687"/>
                  </a:lnTo>
                  <a:cubicBezTo>
                    <a:pt x="1419921" y="538515"/>
                    <a:pt x="1439456" y="486653"/>
                    <a:pt x="1439456" y="432214"/>
                  </a:cubicBezTo>
                  <a:cubicBezTo>
                    <a:pt x="1439456" y="377775"/>
                    <a:pt x="1419921" y="325913"/>
                    <a:pt x="1384594" y="278742"/>
                  </a:cubicBezTo>
                  <a:lnTo>
                    <a:pt x="1367912" y="261385"/>
                  </a:lnTo>
                  <a:close/>
                  <a:moveTo>
                    <a:pt x="741324" y="37932"/>
                  </a:moveTo>
                  <a:cubicBezTo>
                    <a:pt x="500344" y="37932"/>
                    <a:pt x="287881" y="106887"/>
                    <a:pt x="162422" y="211767"/>
                  </a:cubicBezTo>
                  <a:lnTo>
                    <a:pt x="149224" y="225500"/>
                  </a:lnTo>
                  <a:lnTo>
                    <a:pt x="1333425" y="225500"/>
                  </a:lnTo>
                  <a:lnTo>
                    <a:pt x="1320226" y="211767"/>
                  </a:lnTo>
                  <a:cubicBezTo>
                    <a:pt x="1194767" y="106887"/>
                    <a:pt x="982304" y="37932"/>
                    <a:pt x="741324" y="37932"/>
                  </a:cubicBezTo>
                  <a:close/>
                  <a:moveTo>
                    <a:pt x="739996" y="0"/>
                  </a:moveTo>
                  <a:cubicBezTo>
                    <a:pt x="1148685" y="0"/>
                    <a:pt x="1479992" y="193509"/>
                    <a:pt x="1479992" y="432215"/>
                  </a:cubicBezTo>
                  <a:cubicBezTo>
                    <a:pt x="1479992" y="670921"/>
                    <a:pt x="1148685" y="864430"/>
                    <a:pt x="739996" y="864430"/>
                  </a:cubicBezTo>
                  <a:cubicBezTo>
                    <a:pt x="331307" y="864430"/>
                    <a:pt x="0" y="670921"/>
                    <a:pt x="0" y="432215"/>
                  </a:cubicBezTo>
                  <a:cubicBezTo>
                    <a:pt x="0" y="193509"/>
                    <a:pt x="331307" y="0"/>
                    <a:pt x="73999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80D5F470-BFAF-487D-9EFB-87C7D142F3FF}"/>
                </a:ext>
              </a:extLst>
            </p:cNvPr>
            <p:cNvSpPr txBox="1"/>
            <p:nvPr/>
          </p:nvSpPr>
          <p:spPr>
            <a:xfrm>
              <a:off x="4495525" y="5133655"/>
              <a:ext cx="930490" cy="12998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10904"/>
                </a:avLst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機密書類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C95BE922-0DF0-4AE1-8545-AF91977FB068}"/>
                </a:ext>
              </a:extLst>
            </p:cNvPr>
            <p:cNvSpPr txBox="1"/>
            <p:nvPr/>
          </p:nvSpPr>
          <p:spPr>
            <a:xfrm>
              <a:off x="4312360" y="5364215"/>
              <a:ext cx="1296820" cy="2340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12" name="テキスト ボックス 311">
              <a:extLst>
                <a:ext uri="{FF2B5EF4-FFF2-40B4-BE49-F238E27FC236}">
                  <a16:creationId xmlns:a16="http://schemas.microsoft.com/office/drawing/2014/main" id="{4BC5FD9F-D0C3-4533-B224-6584FCC83DF3}"/>
                </a:ext>
              </a:extLst>
            </p:cNvPr>
            <p:cNvSpPr txBox="1"/>
            <p:nvPr/>
          </p:nvSpPr>
          <p:spPr>
            <a:xfrm>
              <a:off x="4737809" y="5701692"/>
              <a:ext cx="445922" cy="1464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dirty="0">
                  <a:solidFill>
                    <a:srgbClr val="FF0000"/>
                  </a:solidFill>
                  <a:latin typeface="+mj-ea"/>
                  <a:ea typeface="+mj-ea"/>
                </a:rPr>
                <a:t>営業部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ECB6CF2-6F4C-49A0-847F-9A9B45D785DF}"/>
              </a:ext>
            </a:extLst>
          </p:cNvPr>
          <p:cNvGrpSpPr/>
          <p:nvPr/>
        </p:nvGrpSpPr>
        <p:grpSpPr>
          <a:xfrm>
            <a:off x="6091754" y="1207285"/>
            <a:ext cx="1479992" cy="864429"/>
            <a:chOff x="6091754" y="1207285"/>
            <a:chExt cx="1479992" cy="864429"/>
          </a:xfrm>
        </p:grpSpPr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FED6D864-6E8D-4FBE-A3BE-B6681B1FD053}"/>
                </a:ext>
              </a:extLst>
            </p:cNvPr>
            <p:cNvSpPr/>
            <p:nvPr/>
          </p:nvSpPr>
          <p:spPr bwMode="auto">
            <a:xfrm>
              <a:off x="6091754" y="1207285"/>
              <a:ext cx="1479992" cy="864429"/>
            </a:xfrm>
            <a:custGeom>
              <a:avLst/>
              <a:gdLst>
                <a:gd name="connsiteX0" fmla="*/ 69937 w 1479992"/>
                <a:gd name="connsiteY0" fmla="*/ 40490 h 864429"/>
                <a:gd name="connsiteX1" fmla="*/ 42297 w 1479992"/>
                <a:gd name="connsiteY1" fmla="*/ 68130 h 864429"/>
                <a:gd name="connsiteX2" fmla="*/ 42297 w 1479992"/>
                <a:gd name="connsiteY2" fmla="*/ 796300 h 864429"/>
                <a:gd name="connsiteX3" fmla="*/ 69937 w 1479992"/>
                <a:gd name="connsiteY3" fmla="*/ 823940 h 864429"/>
                <a:gd name="connsiteX4" fmla="*/ 1410055 w 1479992"/>
                <a:gd name="connsiteY4" fmla="*/ 823940 h 864429"/>
                <a:gd name="connsiteX5" fmla="*/ 1437695 w 1479992"/>
                <a:gd name="connsiteY5" fmla="*/ 796300 h 864429"/>
                <a:gd name="connsiteX6" fmla="*/ 1437695 w 1479992"/>
                <a:gd name="connsiteY6" fmla="*/ 68130 h 864429"/>
                <a:gd name="connsiteX7" fmla="*/ 1410055 w 1479992"/>
                <a:gd name="connsiteY7" fmla="*/ 40490 h 864429"/>
                <a:gd name="connsiteX8" fmla="*/ 53586 w 1479992"/>
                <a:gd name="connsiteY8" fmla="*/ 0 h 864429"/>
                <a:gd name="connsiteX9" fmla="*/ 1426406 w 1479992"/>
                <a:gd name="connsiteY9" fmla="*/ 0 h 864429"/>
                <a:gd name="connsiteX10" fmla="*/ 1479992 w 1479992"/>
                <a:gd name="connsiteY10" fmla="*/ 53586 h 864429"/>
                <a:gd name="connsiteX11" fmla="*/ 1479992 w 1479992"/>
                <a:gd name="connsiteY11" fmla="*/ 810843 h 864429"/>
                <a:gd name="connsiteX12" fmla="*/ 1426406 w 1479992"/>
                <a:gd name="connsiteY12" fmla="*/ 864429 h 864429"/>
                <a:gd name="connsiteX13" fmla="*/ 53586 w 1479992"/>
                <a:gd name="connsiteY13" fmla="*/ 864429 h 864429"/>
                <a:gd name="connsiteX14" fmla="*/ 0 w 1479992"/>
                <a:gd name="connsiteY14" fmla="*/ 810843 h 864429"/>
                <a:gd name="connsiteX15" fmla="*/ 0 w 1479992"/>
                <a:gd name="connsiteY15" fmla="*/ 53586 h 864429"/>
                <a:gd name="connsiteX16" fmla="*/ 53586 w 1479992"/>
                <a:gd name="connsiteY16" fmla="*/ 0 h 86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79992" h="864429">
                  <a:moveTo>
                    <a:pt x="69937" y="40490"/>
                  </a:moveTo>
                  <a:cubicBezTo>
                    <a:pt x="54672" y="40490"/>
                    <a:pt x="42297" y="52865"/>
                    <a:pt x="42297" y="68130"/>
                  </a:cubicBezTo>
                  <a:lnTo>
                    <a:pt x="42297" y="796300"/>
                  </a:lnTo>
                  <a:cubicBezTo>
                    <a:pt x="42297" y="811565"/>
                    <a:pt x="54672" y="823940"/>
                    <a:pt x="69937" y="823940"/>
                  </a:cubicBezTo>
                  <a:lnTo>
                    <a:pt x="1410055" y="823940"/>
                  </a:lnTo>
                  <a:cubicBezTo>
                    <a:pt x="1425320" y="823940"/>
                    <a:pt x="1437695" y="811565"/>
                    <a:pt x="1437695" y="796300"/>
                  </a:cubicBezTo>
                  <a:lnTo>
                    <a:pt x="1437695" y="68130"/>
                  </a:lnTo>
                  <a:cubicBezTo>
                    <a:pt x="1437695" y="52865"/>
                    <a:pt x="1425320" y="40490"/>
                    <a:pt x="1410055" y="40490"/>
                  </a:cubicBezTo>
                  <a:close/>
                  <a:moveTo>
                    <a:pt x="53586" y="0"/>
                  </a:moveTo>
                  <a:lnTo>
                    <a:pt x="1426406" y="0"/>
                  </a:lnTo>
                  <a:cubicBezTo>
                    <a:pt x="1456001" y="0"/>
                    <a:pt x="1479992" y="23991"/>
                    <a:pt x="1479992" y="53586"/>
                  </a:cubicBezTo>
                  <a:lnTo>
                    <a:pt x="1479992" y="810843"/>
                  </a:lnTo>
                  <a:cubicBezTo>
                    <a:pt x="1479992" y="840438"/>
                    <a:pt x="1456001" y="864429"/>
                    <a:pt x="1426406" y="864429"/>
                  </a:cubicBezTo>
                  <a:lnTo>
                    <a:pt x="53586" y="864429"/>
                  </a:lnTo>
                  <a:cubicBezTo>
                    <a:pt x="23991" y="864429"/>
                    <a:pt x="0" y="840438"/>
                    <a:pt x="0" y="810843"/>
                  </a:cubicBezTo>
                  <a:lnTo>
                    <a:pt x="0" y="53586"/>
                  </a:lnTo>
                  <a:cubicBezTo>
                    <a:pt x="0" y="23991"/>
                    <a:pt x="23991" y="0"/>
                    <a:pt x="5358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テキスト ボックス 312">
              <a:extLst>
                <a:ext uri="{FF2B5EF4-FFF2-40B4-BE49-F238E27FC236}">
                  <a16:creationId xmlns:a16="http://schemas.microsoft.com/office/drawing/2014/main" id="{0A329773-F508-4838-A776-DFB73122D410}"/>
                </a:ext>
              </a:extLst>
            </p:cNvPr>
            <p:cNvSpPr txBox="1"/>
            <p:nvPr/>
          </p:nvSpPr>
          <p:spPr>
            <a:xfrm>
              <a:off x="6197366" y="1528659"/>
              <a:ext cx="1282934" cy="2736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id="{8D3B7983-9FD0-41B2-8F4D-92A5E5E37D5E}"/>
                </a:ext>
              </a:extLst>
            </p:cNvPr>
            <p:cNvSpPr txBox="1"/>
            <p:nvPr/>
          </p:nvSpPr>
          <p:spPr>
            <a:xfrm>
              <a:off x="6362466" y="1273009"/>
              <a:ext cx="940034" cy="2060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 機密書類 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0E80C7C8-AB39-4316-A864-D9BE8E0640EB}"/>
                </a:ext>
              </a:extLst>
            </p:cNvPr>
            <p:cNvSpPr txBox="1"/>
            <p:nvPr/>
          </p:nvSpPr>
          <p:spPr>
            <a:xfrm>
              <a:off x="6455187" y="1842355"/>
              <a:ext cx="753126" cy="1308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051D36B-888D-460B-A122-A6F0205C3EE8}"/>
              </a:ext>
            </a:extLst>
          </p:cNvPr>
          <p:cNvGrpSpPr/>
          <p:nvPr/>
        </p:nvGrpSpPr>
        <p:grpSpPr>
          <a:xfrm>
            <a:off x="7969980" y="1207284"/>
            <a:ext cx="1479993" cy="864430"/>
            <a:chOff x="7969980" y="1207284"/>
            <a:chExt cx="1479993" cy="864430"/>
          </a:xfrm>
        </p:grpSpPr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48E61F73-1BF5-48A9-A5D7-F8B45BE951E3}"/>
                </a:ext>
              </a:extLst>
            </p:cNvPr>
            <p:cNvSpPr/>
            <p:nvPr/>
          </p:nvSpPr>
          <p:spPr bwMode="auto">
            <a:xfrm>
              <a:off x="7969980" y="1207284"/>
              <a:ext cx="1479993" cy="864430"/>
            </a:xfrm>
            <a:custGeom>
              <a:avLst/>
              <a:gdLst>
                <a:gd name="connsiteX0" fmla="*/ 0 w 1479993"/>
                <a:gd name="connsiteY0" fmla="*/ 432214 h 864430"/>
                <a:gd name="connsiteX1" fmla="*/ 0 w 1479993"/>
                <a:gd name="connsiteY1" fmla="*/ 432215 h 864430"/>
                <a:gd name="connsiteX2" fmla="*/ 0 w 1479993"/>
                <a:gd name="connsiteY2" fmla="*/ 432215 h 864430"/>
                <a:gd name="connsiteX3" fmla="*/ 437130 w 1479993"/>
                <a:gd name="connsiteY3" fmla="*/ 37382 h 864430"/>
                <a:gd name="connsiteX4" fmla="*/ 42297 w 1479993"/>
                <a:gd name="connsiteY4" fmla="*/ 432215 h 864430"/>
                <a:gd name="connsiteX5" fmla="*/ 437130 w 1479993"/>
                <a:gd name="connsiteY5" fmla="*/ 827048 h 864430"/>
                <a:gd name="connsiteX6" fmla="*/ 1042862 w 1479993"/>
                <a:gd name="connsiteY6" fmla="*/ 827048 h 864430"/>
                <a:gd name="connsiteX7" fmla="*/ 1437695 w 1479993"/>
                <a:gd name="connsiteY7" fmla="*/ 432215 h 864430"/>
                <a:gd name="connsiteX8" fmla="*/ 1042862 w 1479993"/>
                <a:gd name="connsiteY8" fmla="*/ 37382 h 864430"/>
                <a:gd name="connsiteX9" fmla="*/ 432215 w 1479993"/>
                <a:gd name="connsiteY9" fmla="*/ 0 h 864430"/>
                <a:gd name="connsiteX10" fmla="*/ 1047778 w 1479993"/>
                <a:gd name="connsiteY10" fmla="*/ 0 h 864430"/>
                <a:gd name="connsiteX11" fmla="*/ 1479993 w 1479993"/>
                <a:gd name="connsiteY11" fmla="*/ 432215 h 864430"/>
                <a:gd name="connsiteX12" fmla="*/ 1479992 w 1479993"/>
                <a:gd name="connsiteY12" fmla="*/ 432215 h 864430"/>
                <a:gd name="connsiteX13" fmla="*/ 1047777 w 1479993"/>
                <a:gd name="connsiteY13" fmla="*/ 864430 h 864430"/>
                <a:gd name="connsiteX14" fmla="*/ 432215 w 1479993"/>
                <a:gd name="connsiteY14" fmla="*/ 864429 h 864430"/>
                <a:gd name="connsiteX15" fmla="*/ 8781 w 1479993"/>
                <a:gd name="connsiteY15" fmla="*/ 519321 h 864430"/>
                <a:gd name="connsiteX16" fmla="*/ 0 w 1479993"/>
                <a:gd name="connsiteY16" fmla="*/ 432215 h 864430"/>
                <a:gd name="connsiteX17" fmla="*/ 8781 w 1479993"/>
                <a:gd name="connsiteY17" fmla="*/ 345109 h 864430"/>
                <a:gd name="connsiteX18" fmla="*/ 432215 w 1479993"/>
                <a:gd name="connsiteY18" fmla="*/ 0 h 864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79993" h="864430">
                  <a:moveTo>
                    <a:pt x="0" y="432214"/>
                  </a:moveTo>
                  <a:lnTo>
                    <a:pt x="0" y="432215"/>
                  </a:lnTo>
                  <a:lnTo>
                    <a:pt x="0" y="432215"/>
                  </a:lnTo>
                  <a:close/>
                  <a:moveTo>
                    <a:pt x="437130" y="37382"/>
                  </a:moveTo>
                  <a:cubicBezTo>
                    <a:pt x="219070" y="37382"/>
                    <a:pt x="42297" y="214155"/>
                    <a:pt x="42297" y="432215"/>
                  </a:cubicBezTo>
                  <a:cubicBezTo>
                    <a:pt x="42297" y="650275"/>
                    <a:pt x="219070" y="827048"/>
                    <a:pt x="437130" y="827048"/>
                  </a:cubicBezTo>
                  <a:lnTo>
                    <a:pt x="1042862" y="827048"/>
                  </a:lnTo>
                  <a:cubicBezTo>
                    <a:pt x="1260922" y="827048"/>
                    <a:pt x="1437695" y="650275"/>
                    <a:pt x="1437695" y="432215"/>
                  </a:cubicBezTo>
                  <a:cubicBezTo>
                    <a:pt x="1437695" y="214155"/>
                    <a:pt x="1260922" y="37382"/>
                    <a:pt x="1042862" y="37382"/>
                  </a:cubicBezTo>
                  <a:close/>
                  <a:moveTo>
                    <a:pt x="432215" y="0"/>
                  </a:moveTo>
                  <a:lnTo>
                    <a:pt x="1047778" y="0"/>
                  </a:lnTo>
                  <a:cubicBezTo>
                    <a:pt x="1286484" y="0"/>
                    <a:pt x="1479993" y="193509"/>
                    <a:pt x="1479993" y="432215"/>
                  </a:cubicBezTo>
                  <a:lnTo>
                    <a:pt x="1479992" y="432215"/>
                  </a:lnTo>
                  <a:cubicBezTo>
                    <a:pt x="1479992" y="670921"/>
                    <a:pt x="1286483" y="864430"/>
                    <a:pt x="1047777" y="864430"/>
                  </a:cubicBezTo>
                  <a:lnTo>
                    <a:pt x="432215" y="864429"/>
                  </a:lnTo>
                  <a:cubicBezTo>
                    <a:pt x="223348" y="864429"/>
                    <a:pt x="49084" y="716274"/>
                    <a:pt x="8781" y="519321"/>
                  </a:cubicBezTo>
                  <a:lnTo>
                    <a:pt x="0" y="432215"/>
                  </a:lnTo>
                  <a:lnTo>
                    <a:pt x="8781" y="345109"/>
                  </a:lnTo>
                  <a:cubicBezTo>
                    <a:pt x="49084" y="148155"/>
                    <a:pt x="223348" y="0"/>
                    <a:pt x="432215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テキスト ボックス 314">
              <a:extLst>
                <a:ext uri="{FF2B5EF4-FFF2-40B4-BE49-F238E27FC236}">
                  <a16:creationId xmlns:a16="http://schemas.microsoft.com/office/drawing/2014/main" id="{A23B5F68-B4A0-42F9-BE6C-D056905BAB2F}"/>
                </a:ext>
              </a:extLst>
            </p:cNvPr>
            <p:cNvSpPr txBox="1"/>
            <p:nvPr/>
          </p:nvSpPr>
          <p:spPr>
            <a:xfrm>
              <a:off x="8084586" y="1515959"/>
              <a:ext cx="1288014" cy="2736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2CB10EBA-732F-4BA8-A257-47EE51081B36}"/>
                </a:ext>
              </a:extLst>
            </p:cNvPr>
            <p:cNvSpPr txBox="1"/>
            <p:nvPr/>
          </p:nvSpPr>
          <p:spPr>
            <a:xfrm>
              <a:off x="8262386" y="1300970"/>
              <a:ext cx="919714" cy="165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 機密書類 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AAA150F9-844D-4855-9153-0F0A3B719CF5}"/>
                </a:ext>
              </a:extLst>
            </p:cNvPr>
            <p:cNvSpPr txBox="1"/>
            <p:nvPr/>
          </p:nvSpPr>
          <p:spPr>
            <a:xfrm>
              <a:off x="8353837" y="1842355"/>
              <a:ext cx="753126" cy="1308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328948A-F519-4962-917E-581F8F67082C}"/>
              </a:ext>
            </a:extLst>
          </p:cNvPr>
          <p:cNvGrpSpPr/>
          <p:nvPr/>
        </p:nvGrpSpPr>
        <p:grpSpPr>
          <a:xfrm>
            <a:off x="6091754" y="3240490"/>
            <a:ext cx="1479992" cy="654238"/>
            <a:chOff x="6091754" y="3240490"/>
            <a:chExt cx="1479992" cy="654238"/>
          </a:xfrm>
        </p:grpSpPr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BA7D9AD5-96D3-41E3-8490-E908BBC9F813}"/>
                </a:ext>
              </a:extLst>
            </p:cNvPr>
            <p:cNvSpPr/>
            <p:nvPr/>
          </p:nvSpPr>
          <p:spPr bwMode="auto">
            <a:xfrm>
              <a:off x="6091754" y="3240490"/>
              <a:ext cx="1479992" cy="654238"/>
            </a:xfrm>
            <a:custGeom>
              <a:avLst/>
              <a:gdLst>
                <a:gd name="connsiteX0" fmla="*/ 62552 w 1479992"/>
                <a:gd name="connsiteY0" fmla="*/ 40065 h 654238"/>
                <a:gd name="connsiteX1" fmla="*/ 42297 w 1479992"/>
                <a:gd name="connsiteY1" fmla="*/ 60320 h 654238"/>
                <a:gd name="connsiteX2" fmla="*/ 42297 w 1479992"/>
                <a:gd name="connsiteY2" fmla="*/ 593918 h 654238"/>
                <a:gd name="connsiteX3" fmla="*/ 62552 w 1479992"/>
                <a:gd name="connsiteY3" fmla="*/ 614173 h 654238"/>
                <a:gd name="connsiteX4" fmla="*/ 1417440 w 1479992"/>
                <a:gd name="connsiteY4" fmla="*/ 614173 h 654238"/>
                <a:gd name="connsiteX5" fmla="*/ 1437695 w 1479992"/>
                <a:gd name="connsiteY5" fmla="*/ 593918 h 654238"/>
                <a:gd name="connsiteX6" fmla="*/ 1437695 w 1479992"/>
                <a:gd name="connsiteY6" fmla="*/ 60320 h 654238"/>
                <a:gd name="connsiteX7" fmla="*/ 1417440 w 1479992"/>
                <a:gd name="connsiteY7" fmla="*/ 40065 h 654238"/>
                <a:gd name="connsiteX8" fmla="*/ 40556 w 1479992"/>
                <a:gd name="connsiteY8" fmla="*/ 0 h 654238"/>
                <a:gd name="connsiteX9" fmla="*/ 1439436 w 1479992"/>
                <a:gd name="connsiteY9" fmla="*/ 0 h 654238"/>
                <a:gd name="connsiteX10" fmla="*/ 1479992 w 1479992"/>
                <a:gd name="connsiteY10" fmla="*/ 40556 h 654238"/>
                <a:gd name="connsiteX11" fmla="*/ 1479992 w 1479992"/>
                <a:gd name="connsiteY11" fmla="*/ 613682 h 654238"/>
                <a:gd name="connsiteX12" fmla="*/ 1439436 w 1479992"/>
                <a:gd name="connsiteY12" fmla="*/ 654238 h 654238"/>
                <a:gd name="connsiteX13" fmla="*/ 40556 w 1479992"/>
                <a:gd name="connsiteY13" fmla="*/ 654238 h 654238"/>
                <a:gd name="connsiteX14" fmla="*/ 0 w 1479992"/>
                <a:gd name="connsiteY14" fmla="*/ 613682 h 654238"/>
                <a:gd name="connsiteX15" fmla="*/ 0 w 1479992"/>
                <a:gd name="connsiteY15" fmla="*/ 40556 h 654238"/>
                <a:gd name="connsiteX16" fmla="*/ 40556 w 1479992"/>
                <a:gd name="connsiteY16" fmla="*/ 0 h 65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79992" h="654238">
                  <a:moveTo>
                    <a:pt x="62552" y="40065"/>
                  </a:moveTo>
                  <a:cubicBezTo>
                    <a:pt x="51365" y="40065"/>
                    <a:pt x="42297" y="49133"/>
                    <a:pt x="42297" y="60320"/>
                  </a:cubicBezTo>
                  <a:lnTo>
                    <a:pt x="42297" y="593918"/>
                  </a:lnTo>
                  <a:cubicBezTo>
                    <a:pt x="42297" y="605105"/>
                    <a:pt x="51365" y="614173"/>
                    <a:pt x="62552" y="614173"/>
                  </a:cubicBezTo>
                  <a:lnTo>
                    <a:pt x="1417440" y="614173"/>
                  </a:lnTo>
                  <a:cubicBezTo>
                    <a:pt x="1428627" y="614173"/>
                    <a:pt x="1437695" y="605105"/>
                    <a:pt x="1437695" y="593918"/>
                  </a:cubicBezTo>
                  <a:lnTo>
                    <a:pt x="1437695" y="60320"/>
                  </a:lnTo>
                  <a:cubicBezTo>
                    <a:pt x="1437695" y="49133"/>
                    <a:pt x="1428627" y="40065"/>
                    <a:pt x="1417440" y="40065"/>
                  </a:cubicBezTo>
                  <a:close/>
                  <a:moveTo>
                    <a:pt x="40556" y="0"/>
                  </a:moveTo>
                  <a:lnTo>
                    <a:pt x="1439436" y="0"/>
                  </a:lnTo>
                  <a:cubicBezTo>
                    <a:pt x="1461834" y="0"/>
                    <a:pt x="1479992" y="18158"/>
                    <a:pt x="1479992" y="40556"/>
                  </a:cubicBezTo>
                  <a:lnTo>
                    <a:pt x="1479992" y="613682"/>
                  </a:lnTo>
                  <a:cubicBezTo>
                    <a:pt x="1479992" y="636080"/>
                    <a:pt x="1461834" y="654238"/>
                    <a:pt x="1439436" y="654238"/>
                  </a:cubicBezTo>
                  <a:lnTo>
                    <a:pt x="40556" y="654238"/>
                  </a:lnTo>
                  <a:cubicBezTo>
                    <a:pt x="18158" y="654238"/>
                    <a:pt x="0" y="636080"/>
                    <a:pt x="0" y="613682"/>
                  </a:cubicBezTo>
                  <a:lnTo>
                    <a:pt x="0" y="40556"/>
                  </a:lnTo>
                  <a:cubicBezTo>
                    <a:pt x="0" y="18158"/>
                    <a:pt x="18158" y="0"/>
                    <a:pt x="40556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B2965642-F17F-400D-AEAB-57210471CA7D}"/>
                </a:ext>
              </a:extLst>
            </p:cNvPr>
            <p:cNvSpPr txBox="1"/>
            <p:nvPr/>
          </p:nvSpPr>
          <p:spPr>
            <a:xfrm>
              <a:off x="6197366" y="3576638"/>
              <a:ext cx="1282934" cy="23928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B717DD7A-97F1-4B85-BF4B-47C4C6D7ED6E}"/>
                </a:ext>
              </a:extLst>
            </p:cNvPr>
            <p:cNvSpPr txBox="1"/>
            <p:nvPr/>
          </p:nvSpPr>
          <p:spPr>
            <a:xfrm>
              <a:off x="6362466" y="3319968"/>
              <a:ext cx="940034" cy="2060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 機密書類 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37040D9-97C1-4D29-A05A-2D2B15DD010E}"/>
              </a:ext>
            </a:extLst>
          </p:cNvPr>
          <p:cNvGrpSpPr/>
          <p:nvPr/>
        </p:nvGrpSpPr>
        <p:grpSpPr>
          <a:xfrm>
            <a:off x="7969980" y="3240490"/>
            <a:ext cx="1479992" cy="654238"/>
            <a:chOff x="7969980" y="3240490"/>
            <a:chExt cx="1479992" cy="654238"/>
          </a:xfrm>
        </p:grpSpPr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D31A15A0-CE72-4627-92A1-262D46FF32CD}"/>
                </a:ext>
              </a:extLst>
            </p:cNvPr>
            <p:cNvSpPr/>
            <p:nvPr/>
          </p:nvSpPr>
          <p:spPr bwMode="auto">
            <a:xfrm>
              <a:off x="7969980" y="3240490"/>
              <a:ext cx="1479992" cy="654238"/>
            </a:xfrm>
            <a:custGeom>
              <a:avLst/>
              <a:gdLst>
                <a:gd name="connsiteX0" fmla="*/ 331628 w 1479992"/>
                <a:gd name="connsiteY0" fmla="*/ 37788 h 654238"/>
                <a:gd name="connsiteX1" fmla="*/ 42297 w 1479992"/>
                <a:gd name="connsiteY1" fmla="*/ 327119 h 654238"/>
                <a:gd name="connsiteX2" fmla="*/ 331628 w 1479992"/>
                <a:gd name="connsiteY2" fmla="*/ 616450 h 654238"/>
                <a:gd name="connsiteX3" fmla="*/ 1148364 w 1479992"/>
                <a:gd name="connsiteY3" fmla="*/ 616450 h 654238"/>
                <a:gd name="connsiteX4" fmla="*/ 1437695 w 1479992"/>
                <a:gd name="connsiteY4" fmla="*/ 327119 h 654238"/>
                <a:gd name="connsiteX5" fmla="*/ 1148364 w 1479992"/>
                <a:gd name="connsiteY5" fmla="*/ 37788 h 654238"/>
                <a:gd name="connsiteX6" fmla="*/ 327119 w 1479992"/>
                <a:gd name="connsiteY6" fmla="*/ 0 h 654238"/>
                <a:gd name="connsiteX7" fmla="*/ 1152873 w 1479992"/>
                <a:gd name="connsiteY7" fmla="*/ 0 h 654238"/>
                <a:gd name="connsiteX8" fmla="*/ 1479992 w 1479992"/>
                <a:gd name="connsiteY8" fmla="*/ 327119 h 654238"/>
                <a:gd name="connsiteX9" fmla="*/ 1152873 w 1479992"/>
                <a:gd name="connsiteY9" fmla="*/ 654238 h 654238"/>
                <a:gd name="connsiteX10" fmla="*/ 327119 w 1479992"/>
                <a:gd name="connsiteY10" fmla="*/ 654238 h 654238"/>
                <a:gd name="connsiteX11" fmla="*/ 0 w 1479992"/>
                <a:gd name="connsiteY11" fmla="*/ 327119 h 654238"/>
                <a:gd name="connsiteX12" fmla="*/ 327119 w 1479992"/>
                <a:gd name="connsiteY12" fmla="*/ 0 h 65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9992" h="654238">
                  <a:moveTo>
                    <a:pt x="331628" y="37788"/>
                  </a:moveTo>
                  <a:cubicBezTo>
                    <a:pt x="171835" y="37788"/>
                    <a:pt x="42297" y="167326"/>
                    <a:pt x="42297" y="327119"/>
                  </a:cubicBezTo>
                  <a:cubicBezTo>
                    <a:pt x="42297" y="486912"/>
                    <a:pt x="171835" y="616450"/>
                    <a:pt x="331628" y="616450"/>
                  </a:cubicBezTo>
                  <a:lnTo>
                    <a:pt x="1148364" y="616450"/>
                  </a:lnTo>
                  <a:cubicBezTo>
                    <a:pt x="1308157" y="616450"/>
                    <a:pt x="1437695" y="486912"/>
                    <a:pt x="1437695" y="327119"/>
                  </a:cubicBezTo>
                  <a:cubicBezTo>
                    <a:pt x="1437695" y="167326"/>
                    <a:pt x="1308157" y="37788"/>
                    <a:pt x="1148364" y="37788"/>
                  </a:cubicBezTo>
                  <a:close/>
                  <a:moveTo>
                    <a:pt x="327119" y="0"/>
                  </a:moveTo>
                  <a:lnTo>
                    <a:pt x="1152873" y="0"/>
                  </a:lnTo>
                  <a:cubicBezTo>
                    <a:pt x="1333536" y="0"/>
                    <a:pt x="1479992" y="146456"/>
                    <a:pt x="1479992" y="327119"/>
                  </a:cubicBezTo>
                  <a:cubicBezTo>
                    <a:pt x="1479992" y="507782"/>
                    <a:pt x="1333536" y="654238"/>
                    <a:pt x="1152873" y="654238"/>
                  </a:cubicBezTo>
                  <a:lnTo>
                    <a:pt x="327119" y="654238"/>
                  </a:lnTo>
                  <a:cubicBezTo>
                    <a:pt x="146456" y="654238"/>
                    <a:pt x="0" y="507782"/>
                    <a:pt x="0" y="327119"/>
                  </a:cubicBezTo>
                  <a:cubicBezTo>
                    <a:pt x="0" y="146456"/>
                    <a:pt x="146456" y="0"/>
                    <a:pt x="327119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テキスト ボックス 320">
              <a:extLst>
                <a:ext uri="{FF2B5EF4-FFF2-40B4-BE49-F238E27FC236}">
                  <a16:creationId xmlns:a16="http://schemas.microsoft.com/office/drawing/2014/main" id="{50DCA609-4991-4D07-B1A3-E80AAF8B95E2}"/>
                </a:ext>
              </a:extLst>
            </p:cNvPr>
            <p:cNvSpPr txBox="1"/>
            <p:nvPr/>
          </p:nvSpPr>
          <p:spPr>
            <a:xfrm>
              <a:off x="8084586" y="3538538"/>
              <a:ext cx="1288014" cy="251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87A0B00D-2022-42D2-B5D7-132B6573EE5F}"/>
                </a:ext>
              </a:extLst>
            </p:cNvPr>
            <p:cNvSpPr txBox="1"/>
            <p:nvPr/>
          </p:nvSpPr>
          <p:spPr>
            <a:xfrm>
              <a:off x="8262386" y="3324116"/>
              <a:ext cx="919714" cy="16582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 機密書類 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68DAE31-FF4E-423E-913B-0EEFD9C73D9F}"/>
              </a:ext>
            </a:extLst>
          </p:cNvPr>
          <p:cNvGrpSpPr/>
          <p:nvPr/>
        </p:nvGrpSpPr>
        <p:grpSpPr>
          <a:xfrm>
            <a:off x="6091754" y="5305425"/>
            <a:ext cx="1479992" cy="411794"/>
            <a:chOff x="6091754" y="5305425"/>
            <a:chExt cx="1479992" cy="411794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88C870E4-387E-40A0-8C56-17BBBA9B46CE}"/>
                </a:ext>
              </a:extLst>
            </p:cNvPr>
            <p:cNvSpPr/>
            <p:nvPr/>
          </p:nvSpPr>
          <p:spPr bwMode="auto">
            <a:xfrm>
              <a:off x="6091754" y="5305425"/>
              <a:ext cx="1479992" cy="411794"/>
            </a:xfrm>
            <a:custGeom>
              <a:avLst/>
              <a:gdLst>
                <a:gd name="connsiteX0" fmla="*/ 54044 w 1479992"/>
                <a:gd name="connsiteY0" fmla="*/ 39420 h 411794"/>
                <a:gd name="connsiteX1" fmla="*/ 42297 w 1479992"/>
                <a:gd name="connsiteY1" fmla="*/ 51167 h 411794"/>
                <a:gd name="connsiteX2" fmla="*/ 42297 w 1479992"/>
                <a:gd name="connsiteY2" fmla="*/ 360627 h 411794"/>
                <a:gd name="connsiteX3" fmla="*/ 54044 w 1479992"/>
                <a:gd name="connsiteY3" fmla="*/ 372374 h 411794"/>
                <a:gd name="connsiteX4" fmla="*/ 1425948 w 1479992"/>
                <a:gd name="connsiteY4" fmla="*/ 372374 h 411794"/>
                <a:gd name="connsiteX5" fmla="*/ 1437695 w 1479992"/>
                <a:gd name="connsiteY5" fmla="*/ 360627 h 411794"/>
                <a:gd name="connsiteX6" fmla="*/ 1437695 w 1479992"/>
                <a:gd name="connsiteY6" fmla="*/ 51167 h 411794"/>
                <a:gd name="connsiteX7" fmla="*/ 1425948 w 1479992"/>
                <a:gd name="connsiteY7" fmla="*/ 39420 h 411794"/>
                <a:gd name="connsiteX8" fmla="*/ 25527 w 1479992"/>
                <a:gd name="connsiteY8" fmla="*/ 0 h 411794"/>
                <a:gd name="connsiteX9" fmla="*/ 1454465 w 1479992"/>
                <a:gd name="connsiteY9" fmla="*/ 0 h 411794"/>
                <a:gd name="connsiteX10" fmla="*/ 1479992 w 1479992"/>
                <a:gd name="connsiteY10" fmla="*/ 25527 h 411794"/>
                <a:gd name="connsiteX11" fmla="*/ 1479992 w 1479992"/>
                <a:gd name="connsiteY11" fmla="*/ 386267 h 411794"/>
                <a:gd name="connsiteX12" fmla="*/ 1454465 w 1479992"/>
                <a:gd name="connsiteY12" fmla="*/ 411794 h 411794"/>
                <a:gd name="connsiteX13" fmla="*/ 25527 w 1479992"/>
                <a:gd name="connsiteY13" fmla="*/ 411794 h 411794"/>
                <a:gd name="connsiteX14" fmla="*/ 0 w 1479992"/>
                <a:gd name="connsiteY14" fmla="*/ 386267 h 411794"/>
                <a:gd name="connsiteX15" fmla="*/ 0 w 1479992"/>
                <a:gd name="connsiteY15" fmla="*/ 25527 h 411794"/>
                <a:gd name="connsiteX16" fmla="*/ 25527 w 1479992"/>
                <a:gd name="connsiteY16" fmla="*/ 0 h 41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79992" h="411794">
                  <a:moveTo>
                    <a:pt x="54044" y="39420"/>
                  </a:moveTo>
                  <a:cubicBezTo>
                    <a:pt x="47556" y="39420"/>
                    <a:pt x="42297" y="44679"/>
                    <a:pt x="42297" y="51167"/>
                  </a:cubicBezTo>
                  <a:lnTo>
                    <a:pt x="42297" y="360627"/>
                  </a:lnTo>
                  <a:cubicBezTo>
                    <a:pt x="42297" y="367115"/>
                    <a:pt x="47556" y="372374"/>
                    <a:pt x="54044" y="372374"/>
                  </a:cubicBezTo>
                  <a:lnTo>
                    <a:pt x="1425948" y="372374"/>
                  </a:lnTo>
                  <a:cubicBezTo>
                    <a:pt x="1432436" y="372374"/>
                    <a:pt x="1437695" y="367115"/>
                    <a:pt x="1437695" y="360627"/>
                  </a:cubicBezTo>
                  <a:lnTo>
                    <a:pt x="1437695" y="51167"/>
                  </a:lnTo>
                  <a:cubicBezTo>
                    <a:pt x="1437695" y="44679"/>
                    <a:pt x="1432436" y="39420"/>
                    <a:pt x="1425948" y="39420"/>
                  </a:cubicBezTo>
                  <a:close/>
                  <a:moveTo>
                    <a:pt x="25527" y="0"/>
                  </a:moveTo>
                  <a:lnTo>
                    <a:pt x="1454465" y="0"/>
                  </a:lnTo>
                  <a:cubicBezTo>
                    <a:pt x="1468563" y="0"/>
                    <a:pt x="1479992" y="11429"/>
                    <a:pt x="1479992" y="25527"/>
                  </a:cubicBezTo>
                  <a:lnTo>
                    <a:pt x="1479992" y="386267"/>
                  </a:lnTo>
                  <a:cubicBezTo>
                    <a:pt x="1479992" y="400365"/>
                    <a:pt x="1468563" y="411794"/>
                    <a:pt x="1454465" y="411794"/>
                  </a:cubicBezTo>
                  <a:lnTo>
                    <a:pt x="25527" y="411794"/>
                  </a:lnTo>
                  <a:cubicBezTo>
                    <a:pt x="11429" y="411794"/>
                    <a:pt x="0" y="400365"/>
                    <a:pt x="0" y="386267"/>
                  </a:cubicBezTo>
                  <a:lnTo>
                    <a:pt x="0" y="25527"/>
                  </a:lnTo>
                  <a:cubicBezTo>
                    <a:pt x="0" y="11429"/>
                    <a:pt x="11429" y="0"/>
                    <a:pt x="25527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テキスト ボックス 322">
              <a:extLst>
                <a:ext uri="{FF2B5EF4-FFF2-40B4-BE49-F238E27FC236}">
                  <a16:creationId xmlns:a16="http://schemas.microsoft.com/office/drawing/2014/main" id="{5FDC66E3-66CD-4610-BF8D-59C76D85CB52}"/>
                </a:ext>
              </a:extLst>
            </p:cNvPr>
            <p:cNvSpPr txBox="1"/>
            <p:nvPr/>
          </p:nvSpPr>
          <p:spPr>
            <a:xfrm>
              <a:off x="6197366" y="5366097"/>
              <a:ext cx="1282934" cy="1742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25" name="テキスト ボックス 324">
              <a:extLst>
                <a:ext uri="{FF2B5EF4-FFF2-40B4-BE49-F238E27FC236}">
                  <a16:creationId xmlns:a16="http://schemas.microsoft.com/office/drawing/2014/main" id="{AB5D44A5-85CA-4CE7-9211-34AA7F784DE7}"/>
                </a:ext>
              </a:extLst>
            </p:cNvPr>
            <p:cNvSpPr txBox="1"/>
            <p:nvPr/>
          </p:nvSpPr>
          <p:spPr>
            <a:xfrm>
              <a:off x="6475300" y="5571639"/>
              <a:ext cx="712900" cy="83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575FECE-E014-45D7-AFD9-6E0D72DFD616}"/>
              </a:ext>
            </a:extLst>
          </p:cNvPr>
          <p:cNvGrpSpPr/>
          <p:nvPr/>
        </p:nvGrpSpPr>
        <p:grpSpPr>
          <a:xfrm>
            <a:off x="7969980" y="5305425"/>
            <a:ext cx="1479992" cy="411794"/>
            <a:chOff x="7969980" y="5305425"/>
            <a:chExt cx="1479992" cy="411794"/>
          </a:xfrm>
        </p:grpSpPr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AEA06056-2D66-4446-B696-44654138916F}"/>
                </a:ext>
              </a:extLst>
            </p:cNvPr>
            <p:cNvSpPr/>
            <p:nvPr/>
          </p:nvSpPr>
          <p:spPr bwMode="auto">
            <a:xfrm>
              <a:off x="7969980" y="5305425"/>
              <a:ext cx="1479992" cy="411794"/>
            </a:xfrm>
            <a:custGeom>
              <a:avLst/>
              <a:gdLst>
                <a:gd name="connsiteX0" fmla="*/ 210094 w 1479992"/>
                <a:gd name="connsiteY0" fmla="*/ 38100 h 411794"/>
                <a:gd name="connsiteX1" fmla="*/ 42297 w 1479992"/>
                <a:gd name="connsiteY1" fmla="*/ 205897 h 411794"/>
                <a:gd name="connsiteX2" fmla="*/ 210094 w 1479992"/>
                <a:gd name="connsiteY2" fmla="*/ 373694 h 411794"/>
                <a:gd name="connsiteX3" fmla="*/ 1269898 w 1479992"/>
                <a:gd name="connsiteY3" fmla="*/ 373694 h 411794"/>
                <a:gd name="connsiteX4" fmla="*/ 1437695 w 1479992"/>
                <a:gd name="connsiteY4" fmla="*/ 205897 h 411794"/>
                <a:gd name="connsiteX5" fmla="*/ 1269898 w 1479992"/>
                <a:gd name="connsiteY5" fmla="*/ 38100 h 411794"/>
                <a:gd name="connsiteX6" fmla="*/ 205897 w 1479992"/>
                <a:gd name="connsiteY6" fmla="*/ 0 h 411794"/>
                <a:gd name="connsiteX7" fmla="*/ 1274095 w 1479992"/>
                <a:gd name="connsiteY7" fmla="*/ 0 h 411794"/>
                <a:gd name="connsiteX8" fmla="*/ 1479992 w 1479992"/>
                <a:gd name="connsiteY8" fmla="*/ 205897 h 411794"/>
                <a:gd name="connsiteX9" fmla="*/ 1274095 w 1479992"/>
                <a:gd name="connsiteY9" fmla="*/ 411794 h 411794"/>
                <a:gd name="connsiteX10" fmla="*/ 205897 w 1479992"/>
                <a:gd name="connsiteY10" fmla="*/ 411794 h 411794"/>
                <a:gd name="connsiteX11" fmla="*/ 0 w 1479992"/>
                <a:gd name="connsiteY11" fmla="*/ 205897 h 411794"/>
                <a:gd name="connsiteX12" fmla="*/ 205897 w 1479992"/>
                <a:gd name="connsiteY12" fmla="*/ 0 h 411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9992" h="411794">
                  <a:moveTo>
                    <a:pt x="210094" y="38100"/>
                  </a:moveTo>
                  <a:cubicBezTo>
                    <a:pt x="117422" y="38100"/>
                    <a:pt x="42297" y="113225"/>
                    <a:pt x="42297" y="205897"/>
                  </a:cubicBezTo>
                  <a:cubicBezTo>
                    <a:pt x="42297" y="298569"/>
                    <a:pt x="117422" y="373694"/>
                    <a:pt x="210094" y="373694"/>
                  </a:cubicBezTo>
                  <a:lnTo>
                    <a:pt x="1269898" y="373694"/>
                  </a:lnTo>
                  <a:cubicBezTo>
                    <a:pt x="1362570" y="373694"/>
                    <a:pt x="1437695" y="298569"/>
                    <a:pt x="1437695" y="205897"/>
                  </a:cubicBezTo>
                  <a:cubicBezTo>
                    <a:pt x="1437695" y="113225"/>
                    <a:pt x="1362570" y="38100"/>
                    <a:pt x="1269898" y="38100"/>
                  </a:cubicBezTo>
                  <a:close/>
                  <a:moveTo>
                    <a:pt x="205897" y="0"/>
                  </a:moveTo>
                  <a:lnTo>
                    <a:pt x="1274095" y="0"/>
                  </a:lnTo>
                  <a:cubicBezTo>
                    <a:pt x="1387809" y="0"/>
                    <a:pt x="1479992" y="92183"/>
                    <a:pt x="1479992" y="205897"/>
                  </a:cubicBezTo>
                  <a:cubicBezTo>
                    <a:pt x="1479992" y="319611"/>
                    <a:pt x="1387809" y="411794"/>
                    <a:pt x="1274095" y="411794"/>
                  </a:cubicBezTo>
                  <a:lnTo>
                    <a:pt x="205897" y="411794"/>
                  </a:lnTo>
                  <a:cubicBezTo>
                    <a:pt x="92183" y="411794"/>
                    <a:pt x="0" y="319611"/>
                    <a:pt x="0" y="205897"/>
                  </a:cubicBezTo>
                  <a:cubicBezTo>
                    <a:pt x="0" y="92183"/>
                    <a:pt x="92183" y="0"/>
                    <a:pt x="205897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テキスト ボックス 323">
              <a:extLst>
                <a:ext uri="{FF2B5EF4-FFF2-40B4-BE49-F238E27FC236}">
                  <a16:creationId xmlns:a16="http://schemas.microsoft.com/office/drawing/2014/main" id="{A2799CE2-A00A-49EB-98E8-976C259FED3E}"/>
                </a:ext>
              </a:extLst>
            </p:cNvPr>
            <p:cNvSpPr txBox="1"/>
            <p:nvPr/>
          </p:nvSpPr>
          <p:spPr>
            <a:xfrm>
              <a:off x="8084586" y="5366144"/>
              <a:ext cx="1288014" cy="1828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j-ea"/>
                  <a:ea typeface="+mj-ea"/>
                </a:rPr>
                <a:t>CONFIDENTIAL</a:t>
              </a:r>
              <a:endParaRPr kumimoji="1" lang="ja-JP" altLang="en-US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1F4418F5-5CCA-47D7-B467-5C13C19B11C9}"/>
                </a:ext>
              </a:extLst>
            </p:cNvPr>
            <p:cNvSpPr txBox="1"/>
            <p:nvPr/>
          </p:nvSpPr>
          <p:spPr>
            <a:xfrm>
              <a:off x="8373950" y="5571639"/>
              <a:ext cx="712900" cy="83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latin typeface="+mj-ea"/>
                  <a:ea typeface="+mj-ea"/>
                </a:rPr>
                <a:t>2021.01.01</a:t>
              </a:r>
              <a:endParaRPr kumimoji="1" lang="en-US" altLang="ja-JP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D8EC64C-2F94-4508-A805-C0C061AF6FF1}"/>
              </a:ext>
            </a:extLst>
          </p:cNvPr>
          <p:cNvSpPr txBox="1"/>
          <p:nvPr/>
        </p:nvSpPr>
        <p:spPr>
          <a:xfrm>
            <a:off x="6753200" y="6399330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文字の変更は自由に行ってください。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F95C131-BAF4-4B42-851E-E21C7ACBD30E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日付入力、社名入力、部署入力等（赤文字）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490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D2D32A0-58AC-402B-BE3F-B9D2345577FB}"/>
              </a:ext>
            </a:extLst>
          </p:cNvPr>
          <p:cNvGrpSpPr/>
          <p:nvPr/>
        </p:nvGrpSpPr>
        <p:grpSpPr>
          <a:xfrm>
            <a:off x="453593" y="4763897"/>
            <a:ext cx="1490136" cy="1490136"/>
            <a:chOff x="453593" y="4763897"/>
            <a:chExt cx="1490136" cy="1490136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79031090-487E-49B6-A3FB-B1587782C45F}"/>
                </a:ext>
              </a:extLst>
            </p:cNvPr>
            <p:cNvSpPr/>
            <p:nvPr/>
          </p:nvSpPr>
          <p:spPr bwMode="auto">
            <a:xfrm>
              <a:off x="482467" y="4782953"/>
              <a:ext cx="1452023" cy="14520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C7722E6-AFE6-4001-8493-63A85321A747}"/>
                </a:ext>
              </a:extLst>
            </p:cNvPr>
            <p:cNvGrpSpPr/>
            <p:nvPr/>
          </p:nvGrpSpPr>
          <p:grpSpPr>
            <a:xfrm>
              <a:off x="453593" y="4763897"/>
              <a:ext cx="1490136" cy="1490136"/>
              <a:chOff x="453593" y="4763897"/>
              <a:chExt cx="1490136" cy="149013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27311EB-8700-4306-87F3-673B147948C7}"/>
                  </a:ext>
                </a:extLst>
              </p:cNvPr>
              <p:cNvSpPr/>
              <p:nvPr/>
            </p:nvSpPr>
            <p:spPr bwMode="auto">
              <a:xfrm>
                <a:off x="453593" y="4763897"/>
                <a:ext cx="1490136" cy="1490136"/>
              </a:xfrm>
              <a:custGeom>
                <a:avLst/>
                <a:gdLst>
                  <a:gd name="connsiteX0" fmla="*/ 105756 w 1490136"/>
                  <a:gd name="connsiteY0" fmla="*/ 1008434 h 1490136"/>
                  <a:gd name="connsiteX1" fmla="*/ 107596 w 1490136"/>
                  <a:gd name="connsiteY1" fmla="*/ 1014364 h 1490136"/>
                  <a:gd name="connsiteX2" fmla="*/ 745068 w 1490136"/>
                  <a:gd name="connsiteY2" fmla="*/ 1436908 h 1490136"/>
                  <a:gd name="connsiteX3" fmla="*/ 1382540 w 1490136"/>
                  <a:gd name="connsiteY3" fmla="*/ 1014364 h 1490136"/>
                  <a:gd name="connsiteX4" fmla="*/ 1384381 w 1490136"/>
                  <a:gd name="connsiteY4" fmla="*/ 1008434 h 1490136"/>
                  <a:gd name="connsiteX5" fmla="*/ 91564 w 1490136"/>
                  <a:gd name="connsiteY5" fmla="*/ 527421 h 1490136"/>
                  <a:gd name="connsiteX6" fmla="*/ 67284 w 1490136"/>
                  <a:gd name="connsiteY6" fmla="*/ 605638 h 1490136"/>
                  <a:gd name="connsiteX7" fmla="*/ 53228 w 1490136"/>
                  <a:gd name="connsiteY7" fmla="*/ 745068 h 1490136"/>
                  <a:gd name="connsiteX8" fmla="*/ 67284 w 1490136"/>
                  <a:gd name="connsiteY8" fmla="*/ 884498 h 1490136"/>
                  <a:gd name="connsiteX9" fmla="*/ 91564 w 1490136"/>
                  <a:gd name="connsiteY9" fmla="*/ 962715 h 1490136"/>
                  <a:gd name="connsiteX10" fmla="*/ 1398572 w 1490136"/>
                  <a:gd name="connsiteY10" fmla="*/ 962715 h 1490136"/>
                  <a:gd name="connsiteX11" fmla="*/ 1422852 w 1490136"/>
                  <a:gd name="connsiteY11" fmla="*/ 884498 h 1490136"/>
                  <a:gd name="connsiteX12" fmla="*/ 1436908 w 1490136"/>
                  <a:gd name="connsiteY12" fmla="*/ 745068 h 1490136"/>
                  <a:gd name="connsiteX13" fmla="*/ 1422852 w 1490136"/>
                  <a:gd name="connsiteY13" fmla="*/ 605638 h 1490136"/>
                  <a:gd name="connsiteX14" fmla="*/ 1398572 w 1490136"/>
                  <a:gd name="connsiteY14" fmla="*/ 527421 h 1490136"/>
                  <a:gd name="connsiteX15" fmla="*/ 745068 w 1490136"/>
                  <a:gd name="connsiteY15" fmla="*/ 53228 h 1490136"/>
                  <a:gd name="connsiteX16" fmla="*/ 107596 w 1490136"/>
                  <a:gd name="connsiteY16" fmla="*/ 475773 h 1490136"/>
                  <a:gd name="connsiteX17" fmla="*/ 105756 w 1490136"/>
                  <a:gd name="connsiteY17" fmla="*/ 481702 h 1490136"/>
                  <a:gd name="connsiteX18" fmla="*/ 1384381 w 1490136"/>
                  <a:gd name="connsiteY18" fmla="*/ 481702 h 1490136"/>
                  <a:gd name="connsiteX19" fmla="*/ 1382540 w 1490136"/>
                  <a:gd name="connsiteY19" fmla="*/ 475773 h 1490136"/>
                  <a:gd name="connsiteX20" fmla="*/ 745068 w 1490136"/>
                  <a:gd name="connsiteY20" fmla="*/ 53228 h 1490136"/>
                  <a:gd name="connsiteX21" fmla="*/ 745068 w 1490136"/>
                  <a:gd name="connsiteY21" fmla="*/ 0 h 1490136"/>
                  <a:gd name="connsiteX22" fmla="*/ 1490136 w 1490136"/>
                  <a:gd name="connsiteY22" fmla="*/ 745068 h 1490136"/>
                  <a:gd name="connsiteX23" fmla="*/ 745068 w 1490136"/>
                  <a:gd name="connsiteY23" fmla="*/ 1490136 h 1490136"/>
                  <a:gd name="connsiteX24" fmla="*/ 0 w 1490136"/>
                  <a:gd name="connsiteY24" fmla="*/ 745068 h 1490136"/>
                  <a:gd name="connsiteX25" fmla="*/ 745068 w 1490136"/>
                  <a:gd name="connsiteY25" fmla="*/ 0 h 149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0136" h="1490136">
                    <a:moveTo>
                      <a:pt x="105756" y="1008434"/>
                    </a:moveTo>
                    <a:lnTo>
                      <a:pt x="107596" y="1014364"/>
                    </a:lnTo>
                    <a:cubicBezTo>
                      <a:pt x="212623" y="1262676"/>
                      <a:pt x="458498" y="1436908"/>
                      <a:pt x="745068" y="1436908"/>
                    </a:cubicBezTo>
                    <a:cubicBezTo>
                      <a:pt x="1031638" y="1436908"/>
                      <a:pt x="1277513" y="1262676"/>
                      <a:pt x="1382540" y="1014364"/>
                    </a:cubicBezTo>
                    <a:lnTo>
                      <a:pt x="1384381" y="1008434"/>
                    </a:lnTo>
                    <a:close/>
                    <a:moveTo>
                      <a:pt x="91564" y="527421"/>
                    </a:moveTo>
                    <a:lnTo>
                      <a:pt x="67284" y="605638"/>
                    </a:lnTo>
                    <a:cubicBezTo>
                      <a:pt x="58068" y="650675"/>
                      <a:pt x="53228" y="697307"/>
                      <a:pt x="53228" y="745068"/>
                    </a:cubicBezTo>
                    <a:cubicBezTo>
                      <a:pt x="53228" y="792830"/>
                      <a:pt x="58068" y="839461"/>
                      <a:pt x="67284" y="884498"/>
                    </a:cubicBezTo>
                    <a:lnTo>
                      <a:pt x="91564" y="962715"/>
                    </a:lnTo>
                    <a:lnTo>
                      <a:pt x="1398572" y="962715"/>
                    </a:lnTo>
                    <a:lnTo>
                      <a:pt x="1422852" y="884498"/>
                    </a:lnTo>
                    <a:cubicBezTo>
                      <a:pt x="1432068" y="839461"/>
                      <a:pt x="1436908" y="792830"/>
                      <a:pt x="1436908" y="745068"/>
                    </a:cubicBezTo>
                    <a:cubicBezTo>
                      <a:pt x="1436908" y="697307"/>
                      <a:pt x="1432068" y="650675"/>
                      <a:pt x="1422852" y="605638"/>
                    </a:cubicBezTo>
                    <a:lnTo>
                      <a:pt x="1398572" y="527421"/>
                    </a:lnTo>
                    <a:close/>
                    <a:moveTo>
                      <a:pt x="745068" y="53228"/>
                    </a:moveTo>
                    <a:cubicBezTo>
                      <a:pt x="458498" y="53228"/>
                      <a:pt x="212623" y="227461"/>
                      <a:pt x="107596" y="475773"/>
                    </a:cubicBezTo>
                    <a:lnTo>
                      <a:pt x="105756" y="481702"/>
                    </a:lnTo>
                    <a:lnTo>
                      <a:pt x="1384381" y="481702"/>
                    </a:lnTo>
                    <a:lnTo>
                      <a:pt x="1382540" y="475773"/>
                    </a:lnTo>
                    <a:cubicBezTo>
                      <a:pt x="1277513" y="227461"/>
                      <a:pt x="1031638" y="53228"/>
                      <a:pt x="745068" y="53228"/>
                    </a:cubicBezTo>
                    <a:close/>
                    <a:moveTo>
                      <a:pt x="745068" y="0"/>
                    </a:moveTo>
                    <a:cubicBezTo>
                      <a:pt x="1156558" y="0"/>
                      <a:pt x="1490136" y="333578"/>
                      <a:pt x="1490136" y="745068"/>
                    </a:cubicBezTo>
                    <a:cubicBezTo>
                      <a:pt x="1490136" y="1156558"/>
                      <a:pt x="1156558" y="1490136"/>
                      <a:pt x="745068" y="1490136"/>
                    </a:cubicBezTo>
                    <a:cubicBezTo>
                      <a:pt x="333578" y="1490136"/>
                      <a:pt x="0" y="1156558"/>
                      <a:pt x="0" y="745068"/>
                    </a:cubicBezTo>
                    <a:cubicBezTo>
                      <a:pt x="0" y="333578"/>
                      <a:pt x="333578" y="0"/>
                      <a:pt x="74506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C20B0B4D-8FAF-4D3E-AE7D-C12D9A43F137}"/>
                  </a:ext>
                </a:extLst>
              </p:cNvPr>
              <p:cNvSpPr txBox="1"/>
              <p:nvPr/>
            </p:nvSpPr>
            <p:spPr>
              <a:xfrm>
                <a:off x="658381" y="5007474"/>
                <a:ext cx="1080560" cy="1957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423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4" name="テキスト ボックス 243">
                <a:extLst>
                  <a:ext uri="{FF2B5EF4-FFF2-40B4-BE49-F238E27FC236}">
                    <a16:creationId xmlns:a16="http://schemas.microsoft.com/office/drawing/2014/main" id="{8B6C8A2E-09B9-4A3D-8B4A-4F2A85143B55}"/>
                  </a:ext>
                </a:extLst>
              </p:cNvPr>
              <p:cNvSpPr txBox="1"/>
              <p:nvPr/>
            </p:nvSpPr>
            <p:spPr>
              <a:xfrm>
                <a:off x="811492" y="5409085"/>
                <a:ext cx="774338" cy="1760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6E949140-9821-44D6-A4E1-C6E0809B8B7D}"/>
                  </a:ext>
                </a:extLst>
              </p:cNvPr>
              <p:cNvSpPr txBox="1"/>
              <p:nvPr/>
            </p:nvSpPr>
            <p:spPr>
              <a:xfrm>
                <a:off x="867931" y="5822710"/>
                <a:ext cx="661460" cy="2505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営業部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F1DF2D1-E4A0-4809-A795-6C02995813CE}"/>
              </a:ext>
            </a:extLst>
          </p:cNvPr>
          <p:cNvGrpSpPr/>
          <p:nvPr/>
        </p:nvGrpSpPr>
        <p:grpSpPr>
          <a:xfrm>
            <a:off x="2403314" y="4824155"/>
            <a:ext cx="1395155" cy="1427048"/>
            <a:chOff x="2403314" y="4824155"/>
            <a:chExt cx="1395155" cy="1427048"/>
          </a:xfrm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11C6C128-0844-4538-8FCA-EAD0557FAE34}"/>
                </a:ext>
              </a:extLst>
            </p:cNvPr>
            <p:cNvSpPr/>
            <p:nvPr/>
          </p:nvSpPr>
          <p:spPr bwMode="auto">
            <a:xfrm>
              <a:off x="2421776" y="4840138"/>
              <a:ext cx="1359650" cy="1392394"/>
            </a:xfrm>
            <a:prstGeom prst="roundRect">
              <a:avLst>
                <a:gd name="adj" fmla="val 62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EF7FAB8-6C41-4A9F-91CD-1B0EEBA8A7DE}"/>
                </a:ext>
              </a:extLst>
            </p:cNvPr>
            <p:cNvGrpSpPr/>
            <p:nvPr/>
          </p:nvGrpSpPr>
          <p:grpSpPr>
            <a:xfrm>
              <a:off x="2403314" y="4824155"/>
              <a:ext cx="1395155" cy="1427048"/>
              <a:chOff x="2403314" y="4824155"/>
              <a:chExt cx="1395155" cy="1427048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3AC6EB9-6E60-477E-988E-7A5B03693090}"/>
                  </a:ext>
                </a:extLst>
              </p:cNvPr>
              <p:cNvSpPr/>
              <p:nvPr/>
            </p:nvSpPr>
            <p:spPr bwMode="auto">
              <a:xfrm>
                <a:off x="2403314" y="4824155"/>
                <a:ext cx="1395155" cy="1427048"/>
              </a:xfrm>
              <a:custGeom>
                <a:avLst/>
                <a:gdLst>
                  <a:gd name="connsiteX0" fmla="*/ 49876 w 1395155"/>
                  <a:gd name="connsiteY0" fmla="*/ 976890 h 1427048"/>
                  <a:gd name="connsiteX1" fmla="*/ 49876 w 1395155"/>
                  <a:gd name="connsiteY1" fmla="*/ 1316132 h 1427048"/>
                  <a:gd name="connsiteX2" fmla="*/ 109775 w 1395155"/>
                  <a:gd name="connsiteY2" fmla="*/ 1376031 h 1427048"/>
                  <a:gd name="connsiteX3" fmla="*/ 1285379 w 1395155"/>
                  <a:gd name="connsiteY3" fmla="*/ 1376031 h 1427048"/>
                  <a:gd name="connsiteX4" fmla="*/ 1345278 w 1395155"/>
                  <a:gd name="connsiteY4" fmla="*/ 1316132 h 1427048"/>
                  <a:gd name="connsiteX5" fmla="*/ 1345278 w 1395155"/>
                  <a:gd name="connsiteY5" fmla="*/ 976890 h 1427048"/>
                  <a:gd name="connsiteX6" fmla="*/ 49876 w 1395155"/>
                  <a:gd name="connsiteY6" fmla="*/ 495877 h 1427048"/>
                  <a:gd name="connsiteX7" fmla="*/ 49876 w 1395155"/>
                  <a:gd name="connsiteY7" fmla="*/ 931171 h 1427048"/>
                  <a:gd name="connsiteX8" fmla="*/ 1345278 w 1395155"/>
                  <a:gd name="connsiteY8" fmla="*/ 931171 h 1427048"/>
                  <a:gd name="connsiteX9" fmla="*/ 1345278 w 1395155"/>
                  <a:gd name="connsiteY9" fmla="*/ 495877 h 1427048"/>
                  <a:gd name="connsiteX10" fmla="*/ 109775 w 1395155"/>
                  <a:gd name="connsiteY10" fmla="*/ 51017 h 1427048"/>
                  <a:gd name="connsiteX11" fmla="*/ 49876 w 1395155"/>
                  <a:gd name="connsiteY11" fmla="*/ 110916 h 1427048"/>
                  <a:gd name="connsiteX12" fmla="*/ 49876 w 1395155"/>
                  <a:gd name="connsiteY12" fmla="*/ 450158 h 1427048"/>
                  <a:gd name="connsiteX13" fmla="*/ 1345278 w 1395155"/>
                  <a:gd name="connsiteY13" fmla="*/ 450158 h 1427048"/>
                  <a:gd name="connsiteX14" fmla="*/ 1345278 w 1395155"/>
                  <a:gd name="connsiteY14" fmla="*/ 110916 h 1427048"/>
                  <a:gd name="connsiteX15" fmla="*/ 1285379 w 1395155"/>
                  <a:gd name="connsiteY15" fmla="*/ 51017 h 1427048"/>
                  <a:gd name="connsiteX16" fmla="*/ 84881 w 1395155"/>
                  <a:gd name="connsiteY16" fmla="*/ 0 h 1427048"/>
                  <a:gd name="connsiteX17" fmla="*/ 1310274 w 1395155"/>
                  <a:gd name="connsiteY17" fmla="*/ 0 h 1427048"/>
                  <a:gd name="connsiteX18" fmla="*/ 1395155 w 1395155"/>
                  <a:gd name="connsiteY18" fmla="*/ 84881 h 1427048"/>
                  <a:gd name="connsiteX19" fmla="*/ 1395155 w 1395155"/>
                  <a:gd name="connsiteY19" fmla="*/ 1342167 h 1427048"/>
                  <a:gd name="connsiteX20" fmla="*/ 1310274 w 1395155"/>
                  <a:gd name="connsiteY20" fmla="*/ 1427048 h 1427048"/>
                  <a:gd name="connsiteX21" fmla="*/ 84881 w 1395155"/>
                  <a:gd name="connsiteY21" fmla="*/ 1427048 h 1427048"/>
                  <a:gd name="connsiteX22" fmla="*/ 0 w 1395155"/>
                  <a:gd name="connsiteY22" fmla="*/ 1342167 h 1427048"/>
                  <a:gd name="connsiteX23" fmla="*/ 0 w 1395155"/>
                  <a:gd name="connsiteY23" fmla="*/ 84881 h 1427048"/>
                  <a:gd name="connsiteX24" fmla="*/ 84881 w 1395155"/>
                  <a:gd name="connsiteY24" fmla="*/ 0 h 1427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95155" h="1427048">
                    <a:moveTo>
                      <a:pt x="49876" y="976890"/>
                    </a:moveTo>
                    <a:lnTo>
                      <a:pt x="49876" y="1316132"/>
                    </a:lnTo>
                    <a:cubicBezTo>
                      <a:pt x="49876" y="1349213"/>
                      <a:pt x="76694" y="1376031"/>
                      <a:pt x="109775" y="1376031"/>
                    </a:cubicBezTo>
                    <a:lnTo>
                      <a:pt x="1285379" y="1376031"/>
                    </a:lnTo>
                    <a:cubicBezTo>
                      <a:pt x="1318460" y="1376031"/>
                      <a:pt x="1345278" y="1349213"/>
                      <a:pt x="1345278" y="1316132"/>
                    </a:cubicBezTo>
                    <a:lnTo>
                      <a:pt x="1345278" y="976890"/>
                    </a:lnTo>
                    <a:close/>
                    <a:moveTo>
                      <a:pt x="49876" y="495877"/>
                    </a:moveTo>
                    <a:lnTo>
                      <a:pt x="49876" y="931171"/>
                    </a:lnTo>
                    <a:lnTo>
                      <a:pt x="1345278" y="931171"/>
                    </a:lnTo>
                    <a:lnTo>
                      <a:pt x="1345278" y="495877"/>
                    </a:lnTo>
                    <a:close/>
                    <a:moveTo>
                      <a:pt x="109775" y="51017"/>
                    </a:moveTo>
                    <a:cubicBezTo>
                      <a:pt x="76694" y="51017"/>
                      <a:pt x="49876" y="77835"/>
                      <a:pt x="49876" y="110916"/>
                    </a:cubicBezTo>
                    <a:lnTo>
                      <a:pt x="49876" y="450158"/>
                    </a:lnTo>
                    <a:lnTo>
                      <a:pt x="1345278" y="450158"/>
                    </a:lnTo>
                    <a:lnTo>
                      <a:pt x="1345278" y="110916"/>
                    </a:lnTo>
                    <a:cubicBezTo>
                      <a:pt x="1345278" y="77835"/>
                      <a:pt x="1318460" y="51017"/>
                      <a:pt x="1285379" y="51017"/>
                    </a:cubicBezTo>
                    <a:close/>
                    <a:moveTo>
                      <a:pt x="84881" y="0"/>
                    </a:moveTo>
                    <a:lnTo>
                      <a:pt x="1310274" y="0"/>
                    </a:lnTo>
                    <a:cubicBezTo>
                      <a:pt x="1357152" y="0"/>
                      <a:pt x="1395155" y="38003"/>
                      <a:pt x="1395155" y="84881"/>
                    </a:cubicBezTo>
                    <a:lnTo>
                      <a:pt x="1395155" y="1342167"/>
                    </a:lnTo>
                    <a:cubicBezTo>
                      <a:pt x="1395155" y="1389045"/>
                      <a:pt x="1357152" y="1427048"/>
                      <a:pt x="1310274" y="1427048"/>
                    </a:cubicBezTo>
                    <a:lnTo>
                      <a:pt x="84881" y="1427048"/>
                    </a:lnTo>
                    <a:cubicBezTo>
                      <a:pt x="38003" y="1427048"/>
                      <a:pt x="0" y="1389045"/>
                      <a:pt x="0" y="1342167"/>
                    </a:cubicBezTo>
                    <a:lnTo>
                      <a:pt x="0" y="84881"/>
                    </a:lnTo>
                    <a:cubicBezTo>
                      <a:pt x="0" y="38003"/>
                      <a:pt x="38003" y="0"/>
                      <a:pt x="848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C21D2131-17EF-4905-BE2C-3E5BA853DFB8}"/>
                  </a:ext>
                </a:extLst>
              </p:cNvPr>
              <p:cNvSpPr txBox="1"/>
              <p:nvPr/>
            </p:nvSpPr>
            <p:spPr>
              <a:xfrm>
                <a:off x="2526437" y="4969007"/>
                <a:ext cx="1160298" cy="2340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1A30D260-7550-49BE-BBD7-63C90FC6D478}"/>
                  </a:ext>
                </a:extLst>
              </p:cNvPr>
              <p:cNvSpPr txBox="1"/>
              <p:nvPr/>
            </p:nvSpPr>
            <p:spPr>
              <a:xfrm>
                <a:off x="2579661" y="5432324"/>
                <a:ext cx="1042460" cy="1870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D453BAED-1873-4CDA-950B-7B8A2A6DEC7F}"/>
                  </a:ext>
                </a:extLst>
              </p:cNvPr>
              <p:cNvSpPr txBox="1"/>
              <p:nvPr/>
            </p:nvSpPr>
            <p:spPr>
              <a:xfrm>
                <a:off x="2770161" y="5872319"/>
                <a:ext cx="661460" cy="2505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営業部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73CCBB6-ACD7-40BA-92BB-F8F253870657}"/>
              </a:ext>
            </a:extLst>
          </p:cNvPr>
          <p:cNvGrpSpPr/>
          <p:nvPr/>
        </p:nvGrpSpPr>
        <p:grpSpPr>
          <a:xfrm>
            <a:off x="2386850" y="2863123"/>
            <a:ext cx="1395155" cy="1427048"/>
            <a:chOff x="2386850" y="2863123"/>
            <a:chExt cx="1395155" cy="1427048"/>
          </a:xfrm>
        </p:grpSpPr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1F4F4149-A3D3-4BC4-90A3-3E2F1284FB8E}"/>
                </a:ext>
              </a:extLst>
            </p:cNvPr>
            <p:cNvSpPr/>
            <p:nvPr/>
          </p:nvSpPr>
          <p:spPr bwMode="auto">
            <a:xfrm>
              <a:off x="2402726" y="2883213"/>
              <a:ext cx="1359650" cy="1392394"/>
            </a:xfrm>
            <a:prstGeom prst="roundRect">
              <a:avLst>
                <a:gd name="adj" fmla="val 62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C378163-EB20-4DCD-863A-F3B0AFF14C85}"/>
                </a:ext>
              </a:extLst>
            </p:cNvPr>
            <p:cNvGrpSpPr/>
            <p:nvPr/>
          </p:nvGrpSpPr>
          <p:grpSpPr>
            <a:xfrm>
              <a:off x="2386850" y="2863123"/>
              <a:ext cx="1395155" cy="1427048"/>
              <a:chOff x="2386850" y="2863123"/>
              <a:chExt cx="1395155" cy="1427048"/>
            </a:xfrm>
          </p:grpSpPr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B8133A3D-DE82-4F53-9422-E3C7D5ECBFED}"/>
                  </a:ext>
                </a:extLst>
              </p:cNvPr>
              <p:cNvSpPr txBox="1"/>
              <p:nvPr/>
            </p:nvSpPr>
            <p:spPr>
              <a:xfrm>
                <a:off x="2509973" y="3257728"/>
                <a:ext cx="1160298" cy="2340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D74AC4C1-3CB7-408F-9279-DA6DFFA8331B}"/>
                  </a:ext>
                </a:extLst>
              </p:cNvPr>
              <p:cNvSpPr/>
              <p:nvPr/>
            </p:nvSpPr>
            <p:spPr bwMode="auto">
              <a:xfrm>
                <a:off x="2386850" y="2863123"/>
                <a:ext cx="1395155" cy="1427048"/>
              </a:xfrm>
              <a:custGeom>
                <a:avLst/>
                <a:gdLst>
                  <a:gd name="connsiteX0" fmla="*/ 49876 w 1395155"/>
                  <a:gd name="connsiteY0" fmla="*/ 736384 h 1427048"/>
                  <a:gd name="connsiteX1" fmla="*/ 49876 w 1395155"/>
                  <a:gd name="connsiteY1" fmla="*/ 1316132 h 1427048"/>
                  <a:gd name="connsiteX2" fmla="*/ 109775 w 1395155"/>
                  <a:gd name="connsiteY2" fmla="*/ 1376031 h 1427048"/>
                  <a:gd name="connsiteX3" fmla="*/ 1285379 w 1395155"/>
                  <a:gd name="connsiteY3" fmla="*/ 1376031 h 1427048"/>
                  <a:gd name="connsiteX4" fmla="*/ 1345278 w 1395155"/>
                  <a:gd name="connsiteY4" fmla="*/ 1316132 h 1427048"/>
                  <a:gd name="connsiteX5" fmla="*/ 1345278 w 1395155"/>
                  <a:gd name="connsiteY5" fmla="*/ 736384 h 1427048"/>
                  <a:gd name="connsiteX6" fmla="*/ 109775 w 1395155"/>
                  <a:gd name="connsiteY6" fmla="*/ 51017 h 1427048"/>
                  <a:gd name="connsiteX7" fmla="*/ 49876 w 1395155"/>
                  <a:gd name="connsiteY7" fmla="*/ 110916 h 1427048"/>
                  <a:gd name="connsiteX8" fmla="*/ 49876 w 1395155"/>
                  <a:gd name="connsiteY8" fmla="*/ 690665 h 1427048"/>
                  <a:gd name="connsiteX9" fmla="*/ 1345278 w 1395155"/>
                  <a:gd name="connsiteY9" fmla="*/ 690665 h 1427048"/>
                  <a:gd name="connsiteX10" fmla="*/ 1345278 w 1395155"/>
                  <a:gd name="connsiteY10" fmla="*/ 110916 h 1427048"/>
                  <a:gd name="connsiteX11" fmla="*/ 1285379 w 1395155"/>
                  <a:gd name="connsiteY11" fmla="*/ 51017 h 1427048"/>
                  <a:gd name="connsiteX12" fmla="*/ 84881 w 1395155"/>
                  <a:gd name="connsiteY12" fmla="*/ 0 h 1427048"/>
                  <a:gd name="connsiteX13" fmla="*/ 1310274 w 1395155"/>
                  <a:gd name="connsiteY13" fmla="*/ 0 h 1427048"/>
                  <a:gd name="connsiteX14" fmla="*/ 1395155 w 1395155"/>
                  <a:gd name="connsiteY14" fmla="*/ 84881 h 1427048"/>
                  <a:gd name="connsiteX15" fmla="*/ 1395155 w 1395155"/>
                  <a:gd name="connsiteY15" fmla="*/ 1342167 h 1427048"/>
                  <a:gd name="connsiteX16" fmla="*/ 1310274 w 1395155"/>
                  <a:gd name="connsiteY16" fmla="*/ 1427048 h 1427048"/>
                  <a:gd name="connsiteX17" fmla="*/ 84881 w 1395155"/>
                  <a:gd name="connsiteY17" fmla="*/ 1427048 h 1427048"/>
                  <a:gd name="connsiteX18" fmla="*/ 0 w 1395155"/>
                  <a:gd name="connsiteY18" fmla="*/ 1342167 h 1427048"/>
                  <a:gd name="connsiteX19" fmla="*/ 0 w 1395155"/>
                  <a:gd name="connsiteY19" fmla="*/ 84881 h 1427048"/>
                  <a:gd name="connsiteX20" fmla="*/ 84881 w 1395155"/>
                  <a:gd name="connsiteY20" fmla="*/ 0 h 1427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95155" h="1427048">
                    <a:moveTo>
                      <a:pt x="49876" y="736384"/>
                    </a:moveTo>
                    <a:lnTo>
                      <a:pt x="49876" y="1316132"/>
                    </a:lnTo>
                    <a:cubicBezTo>
                      <a:pt x="49876" y="1349213"/>
                      <a:pt x="76694" y="1376031"/>
                      <a:pt x="109775" y="1376031"/>
                    </a:cubicBezTo>
                    <a:lnTo>
                      <a:pt x="1285379" y="1376031"/>
                    </a:lnTo>
                    <a:cubicBezTo>
                      <a:pt x="1318460" y="1376031"/>
                      <a:pt x="1345278" y="1349213"/>
                      <a:pt x="1345278" y="1316132"/>
                    </a:cubicBezTo>
                    <a:lnTo>
                      <a:pt x="1345278" y="736384"/>
                    </a:lnTo>
                    <a:close/>
                    <a:moveTo>
                      <a:pt x="109775" y="51017"/>
                    </a:moveTo>
                    <a:cubicBezTo>
                      <a:pt x="76694" y="51017"/>
                      <a:pt x="49876" y="77835"/>
                      <a:pt x="49876" y="110916"/>
                    </a:cubicBezTo>
                    <a:lnTo>
                      <a:pt x="49876" y="690665"/>
                    </a:lnTo>
                    <a:lnTo>
                      <a:pt x="1345278" y="690665"/>
                    </a:lnTo>
                    <a:lnTo>
                      <a:pt x="1345278" y="110916"/>
                    </a:lnTo>
                    <a:cubicBezTo>
                      <a:pt x="1345278" y="77835"/>
                      <a:pt x="1318460" y="51017"/>
                      <a:pt x="1285379" y="51017"/>
                    </a:cubicBezTo>
                    <a:close/>
                    <a:moveTo>
                      <a:pt x="84881" y="0"/>
                    </a:moveTo>
                    <a:lnTo>
                      <a:pt x="1310274" y="0"/>
                    </a:lnTo>
                    <a:cubicBezTo>
                      <a:pt x="1357152" y="0"/>
                      <a:pt x="1395155" y="38003"/>
                      <a:pt x="1395155" y="84881"/>
                    </a:cubicBezTo>
                    <a:lnTo>
                      <a:pt x="1395155" y="1342167"/>
                    </a:lnTo>
                    <a:cubicBezTo>
                      <a:pt x="1395155" y="1389045"/>
                      <a:pt x="1357152" y="1427048"/>
                      <a:pt x="1310274" y="1427048"/>
                    </a:cubicBezTo>
                    <a:lnTo>
                      <a:pt x="84881" y="1427048"/>
                    </a:lnTo>
                    <a:cubicBezTo>
                      <a:pt x="38003" y="1427048"/>
                      <a:pt x="0" y="1389045"/>
                      <a:pt x="0" y="1342167"/>
                    </a:cubicBezTo>
                    <a:lnTo>
                      <a:pt x="0" y="84881"/>
                    </a:lnTo>
                    <a:cubicBezTo>
                      <a:pt x="0" y="38003"/>
                      <a:pt x="38003" y="0"/>
                      <a:pt x="848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649CCADA-BECD-4CF5-A248-70D4ADAFFBFE}"/>
                  </a:ext>
                </a:extLst>
              </p:cNvPr>
              <p:cNvSpPr txBox="1"/>
              <p:nvPr/>
            </p:nvSpPr>
            <p:spPr>
              <a:xfrm>
                <a:off x="2509973" y="2959278"/>
                <a:ext cx="1160298" cy="24880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機密書類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1DDB2A97-05D4-482E-98B3-BE17172DDABD}"/>
                  </a:ext>
                </a:extLst>
              </p:cNvPr>
              <p:cNvSpPr txBox="1"/>
              <p:nvPr/>
            </p:nvSpPr>
            <p:spPr>
              <a:xfrm>
                <a:off x="2506578" y="3680406"/>
                <a:ext cx="1156062" cy="1939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〇〇〇〇株式会社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7A676B02-D472-4C76-806F-02431A853077}"/>
                  </a:ext>
                </a:extLst>
              </p:cNvPr>
              <p:cNvSpPr txBox="1"/>
              <p:nvPr/>
            </p:nvSpPr>
            <p:spPr>
              <a:xfrm>
                <a:off x="2697440" y="3953695"/>
                <a:ext cx="774338" cy="1760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AF33765-E72D-400C-8538-D234F4D0A8CB}"/>
              </a:ext>
            </a:extLst>
          </p:cNvPr>
          <p:cNvGrpSpPr/>
          <p:nvPr/>
        </p:nvGrpSpPr>
        <p:grpSpPr>
          <a:xfrm>
            <a:off x="462490" y="2831580"/>
            <a:ext cx="1490136" cy="1490136"/>
            <a:chOff x="462490" y="2831580"/>
            <a:chExt cx="1490136" cy="1490136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4E44EEFC-7E5A-48F9-AC2C-4E425E63E62C}"/>
                </a:ext>
              </a:extLst>
            </p:cNvPr>
            <p:cNvSpPr/>
            <p:nvPr/>
          </p:nvSpPr>
          <p:spPr bwMode="auto">
            <a:xfrm>
              <a:off x="482467" y="2845470"/>
              <a:ext cx="1452023" cy="14520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AD7A063-BDE7-42B7-A262-5FD40831DB38}"/>
                </a:ext>
              </a:extLst>
            </p:cNvPr>
            <p:cNvGrpSpPr/>
            <p:nvPr/>
          </p:nvGrpSpPr>
          <p:grpSpPr>
            <a:xfrm>
              <a:off x="462490" y="2831580"/>
              <a:ext cx="1490136" cy="1490136"/>
              <a:chOff x="462490" y="2831580"/>
              <a:chExt cx="1490136" cy="149013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BE8CBC6B-EC92-468F-854D-61B31ACD1C35}"/>
                  </a:ext>
                </a:extLst>
              </p:cNvPr>
              <p:cNvSpPr/>
              <p:nvPr/>
            </p:nvSpPr>
            <p:spPr bwMode="auto">
              <a:xfrm>
                <a:off x="462490" y="2831580"/>
                <a:ext cx="1490136" cy="1490136"/>
              </a:xfrm>
              <a:custGeom>
                <a:avLst/>
                <a:gdLst>
                  <a:gd name="connsiteX0" fmla="*/ 55533 w 1490136"/>
                  <a:gd name="connsiteY0" fmla="*/ 767928 h 1490136"/>
                  <a:gd name="connsiteX1" fmla="*/ 67284 w 1490136"/>
                  <a:gd name="connsiteY1" fmla="*/ 884498 h 1490136"/>
                  <a:gd name="connsiteX2" fmla="*/ 745068 w 1490136"/>
                  <a:gd name="connsiteY2" fmla="*/ 1436908 h 1490136"/>
                  <a:gd name="connsiteX3" fmla="*/ 1422852 w 1490136"/>
                  <a:gd name="connsiteY3" fmla="*/ 884498 h 1490136"/>
                  <a:gd name="connsiteX4" fmla="*/ 1434604 w 1490136"/>
                  <a:gd name="connsiteY4" fmla="*/ 767928 h 1490136"/>
                  <a:gd name="connsiteX5" fmla="*/ 745068 w 1490136"/>
                  <a:gd name="connsiteY5" fmla="*/ 53228 h 1490136"/>
                  <a:gd name="connsiteX6" fmla="*/ 67284 w 1490136"/>
                  <a:gd name="connsiteY6" fmla="*/ 605638 h 1490136"/>
                  <a:gd name="connsiteX7" fmla="*/ 55532 w 1490136"/>
                  <a:gd name="connsiteY7" fmla="*/ 722209 h 1490136"/>
                  <a:gd name="connsiteX8" fmla="*/ 1434604 w 1490136"/>
                  <a:gd name="connsiteY8" fmla="*/ 722209 h 1490136"/>
                  <a:gd name="connsiteX9" fmla="*/ 1422852 w 1490136"/>
                  <a:gd name="connsiteY9" fmla="*/ 605638 h 1490136"/>
                  <a:gd name="connsiteX10" fmla="*/ 745068 w 1490136"/>
                  <a:gd name="connsiteY10" fmla="*/ 53228 h 1490136"/>
                  <a:gd name="connsiteX11" fmla="*/ 745068 w 1490136"/>
                  <a:gd name="connsiteY11" fmla="*/ 0 h 1490136"/>
                  <a:gd name="connsiteX12" fmla="*/ 1490136 w 1490136"/>
                  <a:gd name="connsiteY12" fmla="*/ 745068 h 1490136"/>
                  <a:gd name="connsiteX13" fmla="*/ 745068 w 1490136"/>
                  <a:gd name="connsiteY13" fmla="*/ 1490136 h 1490136"/>
                  <a:gd name="connsiteX14" fmla="*/ 0 w 1490136"/>
                  <a:gd name="connsiteY14" fmla="*/ 745068 h 1490136"/>
                  <a:gd name="connsiteX15" fmla="*/ 745068 w 1490136"/>
                  <a:gd name="connsiteY15" fmla="*/ 0 h 149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90136" h="1490136">
                    <a:moveTo>
                      <a:pt x="55533" y="767928"/>
                    </a:moveTo>
                    <a:lnTo>
                      <a:pt x="67284" y="884498"/>
                    </a:lnTo>
                    <a:cubicBezTo>
                      <a:pt x="131795" y="1199758"/>
                      <a:pt x="410737" y="1436908"/>
                      <a:pt x="745068" y="1436908"/>
                    </a:cubicBezTo>
                    <a:cubicBezTo>
                      <a:pt x="1079399" y="1436908"/>
                      <a:pt x="1358341" y="1199758"/>
                      <a:pt x="1422852" y="884498"/>
                    </a:cubicBezTo>
                    <a:lnTo>
                      <a:pt x="1434604" y="767928"/>
                    </a:lnTo>
                    <a:close/>
                    <a:moveTo>
                      <a:pt x="745068" y="53228"/>
                    </a:moveTo>
                    <a:cubicBezTo>
                      <a:pt x="410737" y="53228"/>
                      <a:pt x="131795" y="290378"/>
                      <a:pt x="67284" y="605638"/>
                    </a:cubicBezTo>
                    <a:lnTo>
                      <a:pt x="55532" y="722209"/>
                    </a:lnTo>
                    <a:lnTo>
                      <a:pt x="1434604" y="722209"/>
                    </a:lnTo>
                    <a:lnTo>
                      <a:pt x="1422852" y="605638"/>
                    </a:lnTo>
                    <a:cubicBezTo>
                      <a:pt x="1358341" y="290378"/>
                      <a:pt x="1079399" y="53228"/>
                      <a:pt x="745068" y="53228"/>
                    </a:cubicBezTo>
                    <a:close/>
                    <a:moveTo>
                      <a:pt x="745068" y="0"/>
                    </a:moveTo>
                    <a:cubicBezTo>
                      <a:pt x="1156558" y="0"/>
                      <a:pt x="1490136" y="333578"/>
                      <a:pt x="1490136" y="745068"/>
                    </a:cubicBezTo>
                    <a:cubicBezTo>
                      <a:pt x="1490136" y="1156558"/>
                      <a:pt x="1156558" y="1490136"/>
                      <a:pt x="745068" y="1490136"/>
                    </a:cubicBezTo>
                    <a:cubicBezTo>
                      <a:pt x="333578" y="1490136"/>
                      <a:pt x="0" y="1156558"/>
                      <a:pt x="0" y="745068"/>
                    </a:cubicBezTo>
                    <a:cubicBezTo>
                      <a:pt x="0" y="333578"/>
                      <a:pt x="333578" y="0"/>
                      <a:pt x="74506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28CC911C-1EBA-4C86-BB24-C9C78CAD4836}"/>
                  </a:ext>
                </a:extLst>
              </p:cNvPr>
              <p:cNvSpPr txBox="1"/>
              <p:nvPr/>
            </p:nvSpPr>
            <p:spPr>
              <a:xfrm>
                <a:off x="597261" y="3241106"/>
                <a:ext cx="1231540" cy="2679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0904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C3EE61A3-61CD-4530-BFC2-CD1950583B3D}"/>
                  </a:ext>
                </a:extLst>
              </p:cNvPr>
              <p:cNvSpPr txBox="1"/>
              <p:nvPr/>
            </p:nvSpPr>
            <p:spPr>
              <a:xfrm>
                <a:off x="792524" y="2997790"/>
                <a:ext cx="841014" cy="1829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0904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機密書類</a:t>
                </a:r>
                <a:endParaRPr kumimoji="1" lang="ja-JP" altLang="en-US" b="1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7410CA8E-B7F9-4B08-A4BA-E4DAE1218EC8}"/>
                  </a:ext>
                </a:extLst>
              </p:cNvPr>
              <p:cNvSpPr txBox="1"/>
              <p:nvPr/>
            </p:nvSpPr>
            <p:spPr>
              <a:xfrm>
                <a:off x="635000" y="3652856"/>
                <a:ext cx="1156062" cy="1939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〇〇〇〇株式会社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F4A651E4-64C6-4A16-B187-4699266A7C87}"/>
                  </a:ext>
                </a:extLst>
              </p:cNvPr>
              <p:cNvSpPr txBox="1"/>
              <p:nvPr/>
            </p:nvSpPr>
            <p:spPr>
              <a:xfrm>
                <a:off x="825862" y="3926145"/>
                <a:ext cx="774338" cy="1760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244552B-19DB-4B10-9D82-55C4EF4EDAA8}"/>
              </a:ext>
            </a:extLst>
          </p:cNvPr>
          <p:cNvGrpSpPr/>
          <p:nvPr/>
        </p:nvGrpSpPr>
        <p:grpSpPr>
          <a:xfrm>
            <a:off x="462490" y="890637"/>
            <a:ext cx="1490136" cy="1490136"/>
            <a:chOff x="462490" y="890637"/>
            <a:chExt cx="1490136" cy="1490136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3F5D769-2999-42D4-805E-C5FBA58AF799}"/>
                </a:ext>
              </a:extLst>
            </p:cNvPr>
            <p:cNvSpPr/>
            <p:nvPr/>
          </p:nvSpPr>
          <p:spPr bwMode="auto">
            <a:xfrm>
              <a:off x="482467" y="908720"/>
              <a:ext cx="1452023" cy="145202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188E0B2-94D9-44FA-BBF5-108077A8FAE8}"/>
                </a:ext>
              </a:extLst>
            </p:cNvPr>
            <p:cNvGrpSpPr/>
            <p:nvPr/>
          </p:nvGrpSpPr>
          <p:grpSpPr>
            <a:xfrm>
              <a:off x="462490" y="890637"/>
              <a:ext cx="1490136" cy="1490136"/>
              <a:chOff x="462490" y="890637"/>
              <a:chExt cx="1490136" cy="1490136"/>
            </a:xfrm>
          </p:grpSpPr>
          <p:sp>
            <p:nvSpPr>
              <p:cNvPr id="229" name="円: 塗りつぶしなし 228">
                <a:extLst>
                  <a:ext uri="{FF2B5EF4-FFF2-40B4-BE49-F238E27FC236}">
                    <a16:creationId xmlns:a16="http://schemas.microsoft.com/office/drawing/2014/main" id="{E279F2FC-DF9F-486E-A2E2-EAAFF8DEEA32}"/>
                  </a:ext>
                </a:extLst>
              </p:cNvPr>
              <p:cNvSpPr/>
              <p:nvPr/>
            </p:nvSpPr>
            <p:spPr bwMode="auto">
              <a:xfrm>
                <a:off x="462490" y="890637"/>
                <a:ext cx="1490136" cy="1490136"/>
              </a:xfrm>
              <a:prstGeom prst="donut">
                <a:avLst>
                  <a:gd name="adj" fmla="val 3572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4B707127-38D1-4482-95D6-759C6884362E}"/>
                  </a:ext>
                </a:extLst>
              </p:cNvPr>
              <p:cNvSpPr txBox="1"/>
              <p:nvPr/>
            </p:nvSpPr>
            <p:spPr>
              <a:xfrm>
                <a:off x="752537" y="1099251"/>
                <a:ext cx="920988" cy="2003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0904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機密書類</a:t>
                </a:r>
                <a:endParaRPr kumimoji="1" lang="ja-JP" altLang="en-US" b="1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3" name="テキスト ボックス 242">
                <a:extLst>
                  <a:ext uri="{FF2B5EF4-FFF2-40B4-BE49-F238E27FC236}">
                    <a16:creationId xmlns:a16="http://schemas.microsoft.com/office/drawing/2014/main" id="{13CE1E8B-949E-44CE-9665-BB16848D962A}"/>
                  </a:ext>
                </a:extLst>
              </p:cNvPr>
              <p:cNvSpPr txBox="1"/>
              <p:nvPr/>
            </p:nvSpPr>
            <p:spPr>
              <a:xfrm>
                <a:off x="825862" y="1969927"/>
                <a:ext cx="774338" cy="1760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F32F4972-B9F0-4035-8E51-95C5B22246B1}"/>
                  </a:ext>
                </a:extLst>
              </p:cNvPr>
              <p:cNvSpPr txBox="1"/>
              <p:nvPr/>
            </p:nvSpPr>
            <p:spPr>
              <a:xfrm>
                <a:off x="601498" y="1474426"/>
                <a:ext cx="1227302" cy="3322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D131898-897A-4CC7-BE8D-D7868F082749}"/>
              </a:ext>
            </a:extLst>
          </p:cNvPr>
          <p:cNvGrpSpPr/>
          <p:nvPr/>
        </p:nvGrpSpPr>
        <p:grpSpPr>
          <a:xfrm>
            <a:off x="2386850" y="922181"/>
            <a:ext cx="1395155" cy="1427048"/>
            <a:chOff x="2386850" y="922181"/>
            <a:chExt cx="1395155" cy="1427048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1471E9B5-07CA-4DAB-9AB9-2DC057944B8B}"/>
                </a:ext>
              </a:extLst>
            </p:cNvPr>
            <p:cNvSpPr/>
            <p:nvPr/>
          </p:nvSpPr>
          <p:spPr bwMode="auto">
            <a:xfrm>
              <a:off x="2402726" y="938056"/>
              <a:ext cx="1359650" cy="1392394"/>
            </a:xfrm>
            <a:prstGeom prst="roundRect">
              <a:avLst>
                <a:gd name="adj" fmla="val 62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5F042BF-0F22-4F10-90D7-19047790239C}"/>
                </a:ext>
              </a:extLst>
            </p:cNvPr>
            <p:cNvGrpSpPr/>
            <p:nvPr/>
          </p:nvGrpSpPr>
          <p:grpSpPr>
            <a:xfrm>
              <a:off x="2386850" y="922181"/>
              <a:ext cx="1395155" cy="1427048"/>
              <a:chOff x="2386850" y="922181"/>
              <a:chExt cx="1395155" cy="1427048"/>
            </a:xfrm>
          </p:grpSpPr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852D0580-3959-4058-AD04-D692F9923629}"/>
                  </a:ext>
                </a:extLst>
              </p:cNvPr>
              <p:cNvSpPr txBox="1"/>
              <p:nvPr/>
            </p:nvSpPr>
            <p:spPr>
              <a:xfrm>
                <a:off x="2509973" y="1492370"/>
                <a:ext cx="1160298" cy="3327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CC75342E-188D-4D1A-A57A-BAE9BF1AD3B8}"/>
                  </a:ext>
                </a:extLst>
              </p:cNvPr>
              <p:cNvSpPr/>
              <p:nvPr/>
            </p:nvSpPr>
            <p:spPr bwMode="auto">
              <a:xfrm>
                <a:off x="2386850" y="922181"/>
                <a:ext cx="1395155" cy="1427048"/>
              </a:xfrm>
              <a:custGeom>
                <a:avLst/>
                <a:gdLst>
                  <a:gd name="connsiteX0" fmla="*/ 109775 w 1395155"/>
                  <a:gd name="connsiteY0" fmla="*/ 51017 h 1427048"/>
                  <a:gd name="connsiteX1" fmla="*/ 49876 w 1395155"/>
                  <a:gd name="connsiteY1" fmla="*/ 110916 h 1427048"/>
                  <a:gd name="connsiteX2" fmla="*/ 49876 w 1395155"/>
                  <a:gd name="connsiteY2" fmla="*/ 1316132 h 1427048"/>
                  <a:gd name="connsiteX3" fmla="*/ 109775 w 1395155"/>
                  <a:gd name="connsiteY3" fmla="*/ 1376031 h 1427048"/>
                  <a:gd name="connsiteX4" fmla="*/ 1285379 w 1395155"/>
                  <a:gd name="connsiteY4" fmla="*/ 1376031 h 1427048"/>
                  <a:gd name="connsiteX5" fmla="*/ 1345278 w 1395155"/>
                  <a:gd name="connsiteY5" fmla="*/ 1316132 h 1427048"/>
                  <a:gd name="connsiteX6" fmla="*/ 1345278 w 1395155"/>
                  <a:gd name="connsiteY6" fmla="*/ 110916 h 1427048"/>
                  <a:gd name="connsiteX7" fmla="*/ 1285379 w 1395155"/>
                  <a:gd name="connsiteY7" fmla="*/ 51017 h 1427048"/>
                  <a:gd name="connsiteX8" fmla="*/ 84881 w 1395155"/>
                  <a:gd name="connsiteY8" fmla="*/ 0 h 1427048"/>
                  <a:gd name="connsiteX9" fmla="*/ 1310274 w 1395155"/>
                  <a:gd name="connsiteY9" fmla="*/ 0 h 1427048"/>
                  <a:gd name="connsiteX10" fmla="*/ 1395155 w 1395155"/>
                  <a:gd name="connsiteY10" fmla="*/ 84881 h 1427048"/>
                  <a:gd name="connsiteX11" fmla="*/ 1395155 w 1395155"/>
                  <a:gd name="connsiteY11" fmla="*/ 1342167 h 1427048"/>
                  <a:gd name="connsiteX12" fmla="*/ 1310274 w 1395155"/>
                  <a:gd name="connsiteY12" fmla="*/ 1427048 h 1427048"/>
                  <a:gd name="connsiteX13" fmla="*/ 84881 w 1395155"/>
                  <a:gd name="connsiteY13" fmla="*/ 1427048 h 1427048"/>
                  <a:gd name="connsiteX14" fmla="*/ 0 w 1395155"/>
                  <a:gd name="connsiteY14" fmla="*/ 1342167 h 1427048"/>
                  <a:gd name="connsiteX15" fmla="*/ 0 w 1395155"/>
                  <a:gd name="connsiteY15" fmla="*/ 84881 h 1427048"/>
                  <a:gd name="connsiteX16" fmla="*/ 84881 w 1395155"/>
                  <a:gd name="connsiteY16" fmla="*/ 0 h 1427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95155" h="1427048">
                    <a:moveTo>
                      <a:pt x="109775" y="51017"/>
                    </a:moveTo>
                    <a:cubicBezTo>
                      <a:pt x="76694" y="51017"/>
                      <a:pt x="49876" y="77835"/>
                      <a:pt x="49876" y="110916"/>
                    </a:cubicBezTo>
                    <a:lnTo>
                      <a:pt x="49876" y="1316132"/>
                    </a:lnTo>
                    <a:cubicBezTo>
                      <a:pt x="49876" y="1349213"/>
                      <a:pt x="76694" y="1376031"/>
                      <a:pt x="109775" y="1376031"/>
                    </a:cubicBezTo>
                    <a:lnTo>
                      <a:pt x="1285379" y="1376031"/>
                    </a:lnTo>
                    <a:cubicBezTo>
                      <a:pt x="1318460" y="1376031"/>
                      <a:pt x="1345278" y="1349213"/>
                      <a:pt x="1345278" y="1316132"/>
                    </a:cubicBezTo>
                    <a:lnTo>
                      <a:pt x="1345278" y="110916"/>
                    </a:lnTo>
                    <a:cubicBezTo>
                      <a:pt x="1345278" y="77835"/>
                      <a:pt x="1318460" y="51017"/>
                      <a:pt x="1285379" y="51017"/>
                    </a:cubicBezTo>
                    <a:close/>
                    <a:moveTo>
                      <a:pt x="84881" y="0"/>
                    </a:moveTo>
                    <a:lnTo>
                      <a:pt x="1310274" y="0"/>
                    </a:lnTo>
                    <a:cubicBezTo>
                      <a:pt x="1357152" y="0"/>
                      <a:pt x="1395155" y="38003"/>
                      <a:pt x="1395155" y="84881"/>
                    </a:cubicBezTo>
                    <a:lnTo>
                      <a:pt x="1395155" y="1342167"/>
                    </a:lnTo>
                    <a:cubicBezTo>
                      <a:pt x="1395155" y="1389045"/>
                      <a:pt x="1357152" y="1427048"/>
                      <a:pt x="1310274" y="1427048"/>
                    </a:cubicBezTo>
                    <a:lnTo>
                      <a:pt x="84881" y="1427048"/>
                    </a:lnTo>
                    <a:cubicBezTo>
                      <a:pt x="38003" y="1427048"/>
                      <a:pt x="0" y="1389045"/>
                      <a:pt x="0" y="1342167"/>
                    </a:cubicBezTo>
                    <a:lnTo>
                      <a:pt x="0" y="84881"/>
                    </a:lnTo>
                    <a:cubicBezTo>
                      <a:pt x="0" y="38003"/>
                      <a:pt x="38003" y="0"/>
                      <a:pt x="848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D22271AD-E346-4188-A851-7481FF17D0D2}"/>
                  </a:ext>
                </a:extLst>
              </p:cNvPr>
              <p:cNvSpPr txBox="1"/>
              <p:nvPr/>
            </p:nvSpPr>
            <p:spPr>
              <a:xfrm>
                <a:off x="2522644" y="1070712"/>
                <a:ext cx="1134956" cy="24880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 機密書類 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69EDD6AB-FD3A-437B-A4E0-727E053BDC44}"/>
                  </a:ext>
                </a:extLst>
              </p:cNvPr>
              <p:cNvSpPr txBox="1"/>
              <p:nvPr/>
            </p:nvSpPr>
            <p:spPr>
              <a:xfrm>
                <a:off x="2697440" y="2022315"/>
                <a:ext cx="774338" cy="1616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8ECBD87-ECF6-4F66-8197-7B29C6AFE378}"/>
              </a:ext>
            </a:extLst>
          </p:cNvPr>
          <p:cNvGrpSpPr/>
          <p:nvPr/>
        </p:nvGrpSpPr>
        <p:grpSpPr>
          <a:xfrm>
            <a:off x="4220774" y="3135394"/>
            <a:ext cx="1479992" cy="864430"/>
            <a:chOff x="4220774" y="3135394"/>
            <a:chExt cx="1479992" cy="864430"/>
          </a:xfrm>
        </p:grpSpPr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CA63E544-D02D-4852-BB8E-F8DC462F8622}"/>
                </a:ext>
              </a:extLst>
            </p:cNvPr>
            <p:cNvSpPr/>
            <p:nvPr/>
          </p:nvSpPr>
          <p:spPr bwMode="auto">
            <a:xfrm>
              <a:off x="4240565" y="3156935"/>
              <a:ext cx="1452023" cy="82391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F39D213-6A32-426D-8B7A-ECDDD9422871}"/>
                </a:ext>
              </a:extLst>
            </p:cNvPr>
            <p:cNvGrpSpPr/>
            <p:nvPr/>
          </p:nvGrpSpPr>
          <p:grpSpPr>
            <a:xfrm>
              <a:off x="4220774" y="3135394"/>
              <a:ext cx="1479992" cy="864430"/>
              <a:chOff x="4220774" y="3135394"/>
              <a:chExt cx="1479992" cy="864430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7B5FF932-3DFA-4A98-85EA-540F632F1F29}"/>
                  </a:ext>
                </a:extLst>
              </p:cNvPr>
              <p:cNvSpPr/>
              <p:nvPr/>
            </p:nvSpPr>
            <p:spPr bwMode="auto">
              <a:xfrm>
                <a:off x="4220774" y="3135394"/>
                <a:ext cx="1479992" cy="864430"/>
              </a:xfrm>
              <a:custGeom>
                <a:avLst/>
                <a:gdLst>
                  <a:gd name="connsiteX0" fmla="*/ 47273 w 1479992"/>
                  <a:gd name="connsiteY0" fmla="*/ 455076 h 864430"/>
                  <a:gd name="connsiteX1" fmla="*/ 57376 w 1479992"/>
                  <a:gd name="connsiteY1" fmla="*/ 511676 h 864430"/>
                  <a:gd name="connsiteX2" fmla="*/ 741324 w 1479992"/>
                  <a:gd name="connsiteY2" fmla="*/ 826496 h 864430"/>
                  <a:gd name="connsiteX3" fmla="*/ 1425273 w 1479992"/>
                  <a:gd name="connsiteY3" fmla="*/ 511676 h 864430"/>
                  <a:gd name="connsiteX4" fmla="*/ 1435375 w 1479992"/>
                  <a:gd name="connsiteY4" fmla="*/ 455076 h 864430"/>
                  <a:gd name="connsiteX5" fmla="*/ 741324 w 1479992"/>
                  <a:gd name="connsiteY5" fmla="*/ 37932 h 864430"/>
                  <a:gd name="connsiteX6" fmla="*/ 57376 w 1479992"/>
                  <a:gd name="connsiteY6" fmla="*/ 352752 h 864430"/>
                  <a:gd name="connsiteX7" fmla="*/ 47272 w 1479992"/>
                  <a:gd name="connsiteY7" fmla="*/ 409356 h 864430"/>
                  <a:gd name="connsiteX8" fmla="*/ 1435376 w 1479992"/>
                  <a:gd name="connsiteY8" fmla="*/ 409356 h 864430"/>
                  <a:gd name="connsiteX9" fmla="*/ 1425273 w 1479992"/>
                  <a:gd name="connsiteY9" fmla="*/ 352752 h 864430"/>
                  <a:gd name="connsiteX10" fmla="*/ 741324 w 1479992"/>
                  <a:gd name="connsiteY10" fmla="*/ 37932 h 864430"/>
                  <a:gd name="connsiteX11" fmla="*/ 739996 w 1479992"/>
                  <a:gd name="connsiteY11" fmla="*/ 0 h 864430"/>
                  <a:gd name="connsiteX12" fmla="*/ 1479992 w 1479992"/>
                  <a:gd name="connsiteY12" fmla="*/ 432215 h 864430"/>
                  <a:gd name="connsiteX13" fmla="*/ 739996 w 1479992"/>
                  <a:gd name="connsiteY13" fmla="*/ 864430 h 864430"/>
                  <a:gd name="connsiteX14" fmla="*/ 0 w 1479992"/>
                  <a:gd name="connsiteY14" fmla="*/ 432215 h 864430"/>
                  <a:gd name="connsiteX15" fmla="*/ 739996 w 1479992"/>
                  <a:gd name="connsiteY15" fmla="*/ 0 h 86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9992" h="864430">
                    <a:moveTo>
                      <a:pt x="47273" y="455076"/>
                    </a:moveTo>
                    <a:lnTo>
                      <a:pt x="57376" y="511676"/>
                    </a:lnTo>
                    <a:cubicBezTo>
                      <a:pt x="122474" y="691343"/>
                      <a:pt x="403952" y="826496"/>
                      <a:pt x="741324" y="826496"/>
                    </a:cubicBezTo>
                    <a:cubicBezTo>
                      <a:pt x="1078696" y="826496"/>
                      <a:pt x="1360175" y="691343"/>
                      <a:pt x="1425273" y="511676"/>
                    </a:cubicBezTo>
                    <a:lnTo>
                      <a:pt x="1435375" y="455076"/>
                    </a:lnTo>
                    <a:close/>
                    <a:moveTo>
                      <a:pt x="741324" y="37932"/>
                    </a:moveTo>
                    <a:cubicBezTo>
                      <a:pt x="403952" y="37932"/>
                      <a:pt x="122474" y="173085"/>
                      <a:pt x="57376" y="352752"/>
                    </a:cubicBezTo>
                    <a:lnTo>
                      <a:pt x="47272" y="409356"/>
                    </a:lnTo>
                    <a:lnTo>
                      <a:pt x="1435376" y="409356"/>
                    </a:lnTo>
                    <a:lnTo>
                      <a:pt x="1425273" y="352752"/>
                    </a:lnTo>
                    <a:cubicBezTo>
                      <a:pt x="1360175" y="173085"/>
                      <a:pt x="1078696" y="37932"/>
                      <a:pt x="741324" y="37932"/>
                    </a:cubicBezTo>
                    <a:close/>
                    <a:moveTo>
                      <a:pt x="739996" y="0"/>
                    </a:moveTo>
                    <a:cubicBezTo>
                      <a:pt x="1148685" y="0"/>
                      <a:pt x="1479992" y="193509"/>
                      <a:pt x="1479992" y="432215"/>
                    </a:cubicBezTo>
                    <a:cubicBezTo>
                      <a:pt x="1479992" y="670921"/>
                      <a:pt x="1148685" y="864430"/>
                      <a:pt x="739996" y="864430"/>
                    </a:cubicBezTo>
                    <a:cubicBezTo>
                      <a:pt x="331307" y="864430"/>
                      <a:pt x="0" y="670921"/>
                      <a:pt x="0" y="432215"/>
                    </a:cubicBezTo>
                    <a:cubicBezTo>
                      <a:pt x="0" y="193509"/>
                      <a:pt x="331307" y="0"/>
                      <a:pt x="739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4CAA40DA-44EB-4FE6-B685-6FA0FEB7639B}"/>
                  </a:ext>
                </a:extLst>
              </p:cNvPr>
              <p:cNvSpPr txBox="1"/>
              <p:nvPr/>
            </p:nvSpPr>
            <p:spPr>
              <a:xfrm>
                <a:off x="4352237" y="3618953"/>
                <a:ext cx="1217066" cy="2521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9943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0B31B44F-16F9-449E-A870-7D41D7A650C4}"/>
                  </a:ext>
                </a:extLst>
              </p:cNvPr>
              <p:cNvSpPr txBox="1"/>
              <p:nvPr/>
            </p:nvSpPr>
            <p:spPr>
              <a:xfrm>
                <a:off x="4408841" y="3252158"/>
                <a:ext cx="1103858" cy="2401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0904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機密書類</a:t>
                </a:r>
                <a:endParaRPr kumimoji="1" lang="ja-JP" altLang="en-US" b="1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9941F88-A8D5-4203-8B8B-1079DEB516CD}"/>
              </a:ext>
            </a:extLst>
          </p:cNvPr>
          <p:cNvGrpSpPr/>
          <p:nvPr/>
        </p:nvGrpSpPr>
        <p:grpSpPr>
          <a:xfrm>
            <a:off x="4220774" y="1226511"/>
            <a:ext cx="1479992" cy="864430"/>
            <a:chOff x="4220774" y="1226511"/>
            <a:chExt cx="1479992" cy="864430"/>
          </a:xfrm>
        </p:grpSpPr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617129C6-E99F-4FAA-B125-ED01D0AF096A}"/>
                </a:ext>
              </a:extLst>
            </p:cNvPr>
            <p:cNvSpPr/>
            <p:nvPr/>
          </p:nvSpPr>
          <p:spPr bwMode="auto">
            <a:xfrm>
              <a:off x="4240565" y="1253523"/>
              <a:ext cx="1452023" cy="82391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BF3473D-AC5A-4C36-8AA5-F62DD9CA9090}"/>
                </a:ext>
              </a:extLst>
            </p:cNvPr>
            <p:cNvGrpSpPr/>
            <p:nvPr/>
          </p:nvGrpSpPr>
          <p:grpSpPr>
            <a:xfrm>
              <a:off x="4220774" y="1226511"/>
              <a:ext cx="1479992" cy="864430"/>
              <a:chOff x="4220774" y="1226511"/>
              <a:chExt cx="1479992" cy="864430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9F78129-838C-4979-9246-DBAAF4781C21}"/>
                  </a:ext>
                </a:extLst>
              </p:cNvPr>
              <p:cNvSpPr/>
              <p:nvPr/>
            </p:nvSpPr>
            <p:spPr bwMode="auto">
              <a:xfrm>
                <a:off x="4220774" y="1226511"/>
                <a:ext cx="1479992" cy="864430"/>
              </a:xfrm>
              <a:custGeom>
                <a:avLst/>
                <a:gdLst>
                  <a:gd name="connsiteX0" fmla="*/ 741324 w 1479992"/>
                  <a:gd name="connsiteY0" fmla="*/ 37933 h 864430"/>
                  <a:gd name="connsiteX1" fmla="*/ 43192 w 1479992"/>
                  <a:gd name="connsiteY1" fmla="*/ 432215 h 864430"/>
                  <a:gd name="connsiteX2" fmla="*/ 741324 w 1479992"/>
                  <a:gd name="connsiteY2" fmla="*/ 826497 h 864430"/>
                  <a:gd name="connsiteX3" fmla="*/ 1439456 w 1479992"/>
                  <a:gd name="connsiteY3" fmla="*/ 432215 h 864430"/>
                  <a:gd name="connsiteX4" fmla="*/ 741324 w 1479992"/>
                  <a:gd name="connsiteY4" fmla="*/ 37933 h 864430"/>
                  <a:gd name="connsiteX5" fmla="*/ 739996 w 1479992"/>
                  <a:gd name="connsiteY5" fmla="*/ 0 h 864430"/>
                  <a:gd name="connsiteX6" fmla="*/ 1479992 w 1479992"/>
                  <a:gd name="connsiteY6" fmla="*/ 432215 h 864430"/>
                  <a:gd name="connsiteX7" fmla="*/ 739996 w 1479992"/>
                  <a:gd name="connsiteY7" fmla="*/ 864430 h 864430"/>
                  <a:gd name="connsiteX8" fmla="*/ 0 w 1479992"/>
                  <a:gd name="connsiteY8" fmla="*/ 432215 h 864430"/>
                  <a:gd name="connsiteX9" fmla="*/ 739996 w 1479992"/>
                  <a:gd name="connsiteY9" fmla="*/ 0 h 86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9992" h="864430">
                    <a:moveTo>
                      <a:pt x="741324" y="37933"/>
                    </a:moveTo>
                    <a:cubicBezTo>
                      <a:pt x="355756" y="37933"/>
                      <a:pt x="43192" y="214459"/>
                      <a:pt x="43192" y="432215"/>
                    </a:cubicBezTo>
                    <a:cubicBezTo>
                      <a:pt x="43192" y="649971"/>
                      <a:pt x="355756" y="826497"/>
                      <a:pt x="741324" y="826497"/>
                    </a:cubicBezTo>
                    <a:cubicBezTo>
                      <a:pt x="1126892" y="826497"/>
                      <a:pt x="1439456" y="649971"/>
                      <a:pt x="1439456" y="432215"/>
                    </a:cubicBezTo>
                    <a:cubicBezTo>
                      <a:pt x="1439456" y="214459"/>
                      <a:pt x="1126892" y="37933"/>
                      <a:pt x="741324" y="37933"/>
                    </a:cubicBezTo>
                    <a:close/>
                    <a:moveTo>
                      <a:pt x="739996" y="0"/>
                    </a:moveTo>
                    <a:cubicBezTo>
                      <a:pt x="1148685" y="0"/>
                      <a:pt x="1479992" y="193509"/>
                      <a:pt x="1479992" y="432215"/>
                    </a:cubicBezTo>
                    <a:cubicBezTo>
                      <a:pt x="1479992" y="670921"/>
                      <a:pt x="1148685" y="864430"/>
                      <a:pt x="739996" y="864430"/>
                    </a:cubicBezTo>
                    <a:cubicBezTo>
                      <a:pt x="331307" y="864430"/>
                      <a:pt x="0" y="670921"/>
                      <a:pt x="0" y="432215"/>
                    </a:cubicBezTo>
                    <a:cubicBezTo>
                      <a:pt x="0" y="193509"/>
                      <a:pt x="331307" y="0"/>
                      <a:pt x="739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29A4E638-F744-424A-9C35-5910CE4261B4}"/>
                  </a:ext>
                </a:extLst>
              </p:cNvPr>
              <p:cNvSpPr txBox="1"/>
              <p:nvPr/>
            </p:nvSpPr>
            <p:spPr>
              <a:xfrm>
                <a:off x="4352237" y="1699404"/>
                <a:ext cx="1217066" cy="23334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Down">
                  <a:avLst>
                    <a:gd name="adj" fmla="val 9943"/>
                  </a:avLst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37B3D0A9-04E2-430C-9F75-1F01E64728B3}"/>
                  </a:ext>
                </a:extLst>
              </p:cNvPr>
              <p:cNvSpPr txBox="1"/>
              <p:nvPr/>
            </p:nvSpPr>
            <p:spPr>
              <a:xfrm>
                <a:off x="4495525" y="1336505"/>
                <a:ext cx="930490" cy="1299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0904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機密書類</a:t>
                </a:r>
                <a:endParaRPr kumimoji="1" lang="ja-JP" altLang="en-US" b="1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08" name="テキスト ボックス 307">
                <a:extLst>
                  <a:ext uri="{FF2B5EF4-FFF2-40B4-BE49-F238E27FC236}">
                    <a16:creationId xmlns:a16="http://schemas.microsoft.com/office/drawing/2014/main" id="{AF3406F7-2383-4FA9-947E-E0E8778C9D7A}"/>
                  </a:ext>
                </a:extLst>
              </p:cNvPr>
              <p:cNvSpPr txBox="1"/>
              <p:nvPr/>
            </p:nvSpPr>
            <p:spPr>
              <a:xfrm>
                <a:off x="4584207" y="1518356"/>
                <a:ext cx="753126" cy="1308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EEB1239-59C3-4041-AD75-275DF6CECAD6}"/>
              </a:ext>
            </a:extLst>
          </p:cNvPr>
          <p:cNvGrpSpPr/>
          <p:nvPr/>
        </p:nvGrpSpPr>
        <p:grpSpPr>
          <a:xfrm>
            <a:off x="4220774" y="5049919"/>
            <a:ext cx="1479992" cy="864430"/>
            <a:chOff x="4220774" y="5049919"/>
            <a:chExt cx="1479992" cy="864430"/>
          </a:xfrm>
        </p:grpSpPr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83BBAB3B-D994-4320-AF67-4D6067522DC4}"/>
                </a:ext>
              </a:extLst>
            </p:cNvPr>
            <p:cNvSpPr/>
            <p:nvPr/>
          </p:nvSpPr>
          <p:spPr bwMode="auto">
            <a:xfrm>
              <a:off x="4240565" y="5068456"/>
              <a:ext cx="1452023" cy="82391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E871A17-8024-4735-8D59-582BF673C255}"/>
                </a:ext>
              </a:extLst>
            </p:cNvPr>
            <p:cNvGrpSpPr/>
            <p:nvPr/>
          </p:nvGrpSpPr>
          <p:grpSpPr>
            <a:xfrm>
              <a:off x="4220774" y="5049919"/>
              <a:ext cx="1479992" cy="864430"/>
              <a:chOff x="4220774" y="5049919"/>
              <a:chExt cx="1479992" cy="864430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6548802-6831-46D1-BCE1-7C145FA0D55B}"/>
                  </a:ext>
                </a:extLst>
              </p:cNvPr>
              <p:cNvSpPr/>
              <p:nvPr/>
            </p:nvSpPr>
            <p:spPr bwMode="auto">
              <a:xfrm>
                <a:off x="4220774" y="5049919"/>
                <a:ext cx="1479992" cy="864430"/>
              </a:xfrm>
              <a:custGeom>
                <a:avLst/>
                <a:gdLst>
                  <a:gd name="connsiteX0" fmla="*/ 149226 w 1479992"/>
                  <a:gd name="connsiteY0" fmla="*/ 638930 h 864430"/>
                  <a:gd name="connsiteX1" fmla="*/ 162422 w 1479992"/>
                  <a:gd name="connsiteY1" fmla="*/ 652661 h 864430"/>
                  <a:gd name="connsiteX2" fmla="*/ 741324 w 1479992"/>
                  <a:gd name="connsiteY2" fmla="*/ 826496 h 864430"/>
                  <a:gd name="connsiteX3" fmla="*/ 1320226 w 1479992"/>
                  <a:gd name="connsiteY3" fmla="*/ 652661 h 864430"/>
                  <a:gd name="connsiteX4" fmla="*/ 1333423 w 1479992"/>
                  <a:gd name="connsiteY4" fmla="*/ 638930 h 864430"/>
                  <a:gd name="connsiteX5" fmla="*/ 114736 w 1479992"/>
                  <a:gd name="connsiteY5" fmla="*/ 261385 h 864430"/>
                  <a:gd name="connsiteX6" fmla="*/ 98055 w 1479992"/>
                  <a:gd name="connsiteY6" fmla="*/ 278742 h 864430"/>
                  <a:gd name="connsiteX7" fmla="*/ 43192 w 1479992"/>
                  <a:gd name="connsiteY7" fmla="*/ 432214 h 864430"/>
                  <a:gd name="connsiteX8" fmla="*/ 98055 w 1479992"/>
                  <a:gd name="connsiteY8" fmla="*/ 585687 h 864430"/>
                  <a:gd name="connsiteX9" fmla="*/ 114738 w 1479992"/>
                  <a:gd name="connsiteY9" fmla="*/ 603046 h 864430"/>
                  <a:gd name="connsiteX10" fmla="*/ 1367910 w 1479992"/>
                  <a:gd name="connsiteY10" fmla="*/ 603046 h 864430"/>
                  <a:gd name="connsiteX11" fmla="*/ 1384594 w 1479992"/>
                  <a:gd name="connsiteY11" fmla="*/ 585687 h 864430"/>
                  <a:gd name="connsiteX12" fmla="*/ 1439456 w 1479992"/>
                  <a:gd name="connsiteY12" fmla="*/ 432214 h 864430"/>
                  <a:gd name="connsiteX13" fmla="*/ 1384594 w 1479992"/>
                  <a:gd name="connsiteY13" fmla="*/ 278742 h 864430"/>
                  <a:gd name="connsiteX14" fmla="*/ 1367912 w 1479992"/>
                  <a:gd name="connsiteY14" fmla="*/ 261385 h 864430"/>
                  <a:gd name="connsiteX15" fmla="*/ 741324 w 1479992"/>
                  <a:gd name="connsiteY15" fmla="*/ 37932 h 864430"/>
                  <a:gd name="connsiteX16" fmla="*/ 162422 w 1479992"/>
                  <a:gd name="connsiteY16" fmla="*/ 211767 h 864430"/>
                  <a:gd name="connsiteX17" fmla="*/ 149224 w 1479992"/>
                  <a:gd name="connsiteY17" fmla="*/ 225500 h 864430"/>
                  <a:gd name="connsiteX18" fmla="*/ 1333425 w 1479992"/>
                  <a:gd name="connsiteY18" fmla="*/ 225500 h 864430"/>
                  <a:gd name="connsiteX19" fmla="*/ 1320226 w 1479992"/>
                  <a:gd name="connsiteY19" fmla="*/ 211767 h 864430"/>
                  <a:gd name="connsiteX20" fmla="*/ 741324 w 1479992"/>
                  <a:gd name="connsiteY20" fmla="*/ 37932 h 864430"/>
                  <a:gd name="connsiteX21" fmla="*/ 739996 w 1479992"/>
                  <a:gd name="connsiteY21" fmla="*/ 0 h 864430"/>
                  <a:gd name="connsiteX22" fmla="*/ 1479992 w 1479992"/>
                  <a:gd name="connsiteY22" fmla="*/ 432215 h 864430"/>
                  <a:gd name="connsiteX23" fmla="*/ 739996 w 1479992"/>
                  <a:gd name="connsiteY23" fmla="*/ 864430 h 864430"/>
                  <a:gd name="connsiteX24" fmla="*/ 0 w 1479992"/>
                  <a:gd name="connsiteY24" fmla="*/ 432215 h 864430"/>
                  <a:gd name="connsiteX25" fmla="*/ 739996 w 1479992"/>
                  <a:gd name="connsiteY25" fmla="*/ 0 h 86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79992" h="864430">
                    <a:moveTo>
                      <a:pt x="149226" y="638930"/>
                    </a:moveTo>
                    <a:lnTo>
                      <a:pt x="162422" y="652661"/>
                    </a:lnTo>
                    <a:cubicBezTo>
                      <a:pt x="287881" y="757541"/>
                      <a:pt x="500344" y="826496"/>
                      <a:pt x="741324" y="826496"/>
                    </a:cubicBezTo>
                    <a:cubicBezTo>
                      <a:pt x="982304" y="826496"/>
                      <a:pt x="1194767" y="757541"/>
                      <a:pt x="1320226" y="652661"/>
                    </a:cubicBezTo>
                    <a:lnTo>
                      <a:pt x="1333423" y="638930"/>
                    </a:lnTo>
                    <a:close/>
                    <a:moveTo>
                      <a:pt x="114736" y="261385"/>
                    </a:moveTo>
                    <a:lnTo>
                      <a:pt x="98055" y="278742"/>
                    </a:lnTo>
                    <a:cubicBezTo>
                      <a:pt x="62727" y="325913"/>
                      <a:pt x="43192" y="377775"/>
                      <a:pt x="43192" y="432214"/>
                    </a:cubicBezTo>
                    <a:cubicBezTo>
                      <a:pt x="43192" y="486653"/>
                      <a:pt x="62727" y="538515"/>
                      <a:pt x="98055" y="585687"/>
                    </a:cubicBezTo>
                    <a:lnTo>
                      <a:pt x="114738" y="603046"/>
                    </a:lnTo>
                    <a:lnTo>
                      <a:pt x="1367910" y="603046"/>
                    </a:lnTo>
                    <a:lnTo>
                      <a:pt x="1384594" y="585687"/>
                    </a:lnTo>
                    <a:cubicBezTo>
                      <a:pt x="1419921" y="538515"/>
                      <a:pt x="1439456" y="486653"/>
                      <a:pt x="1439456" y="432214"/>
                    </a:cubicBezTo>
                    <a:cubicBezTo>
                      <a:pt x="1439456" y="377775"/>
                      <a:pt x="1419921" y="325913"/>
                      <a:pt x="1384594" y="278742"/>
                    </a:cubicBezTo>
                    <a:lnTo>
                      <a:pt x="1367912" y="261385"/>
                    </a:lnTo>
                    <a:close/>
                    <a:moveTo>
                      <a:pt x="741324" y="37932"/>
                    </a:moveTo>
                    <a:cubicBezTo>
                      <a:pt x="500344" y="37932"/>
                      <a:pt x="287881" y="106887"/>
                      <a:pt x="162422" y="211767"/>
                    </a:cubicBezTo>
                    <a:lnTo>
                      <a:pt x="149224" y="225500"/>
                    </a:lnTo>
                    <a:lnTo>
                      <a:pt x="1333425" y="225500"/>
                    </a:lnTo>
                    <a:lnTo>
                      <a:pt x="1320226" y="211767"/>
                    </a:lnTo>
                    <a:cubicBezTo>
                      <a:pt x="1194767" y="106887"/>
                      <a:pt x="982304" y="37932"/>
                      <a:pt x="741324" y="37932"/>
                    </a:cubicBezTo>
                    <a:close/>
                    <a:moveTo>
                      <a:pt x="739996" y="0"/>
                    </a:moveTo>
                    <a:cubicBezTo>
                      <a:pt x="1148685" y="0"/>
                      <a:pt x="1479992" y="193509"/>
                      <a:pt x="1479992" y="432215"/>
                    </a:cubicBezTo>
                    <a:cubicBezTo>
                      <a:pt x="1479992" y="670921"/>
                      <a:pt x="1148685" y="864430"/>
                      <a:pt x="739996" y="864430"/>
                    </a:cubicBezTo>
                    <a:cubicBezTo>
                      <a:pt x="331307" y="864430"/>
                      <a:pt x="0" y="670921"/>
                      <a:pt x="0" y="432215"/>
                    </a:cubicBezTo>
                    <a:cubicBezTo>
                      <a:pt x="0" y="193509"/>
                      <a:pt x="331307" y="0"/>
                      <a:pt x="739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0" name="テキスト ボックス 309">
                <a:extLst>
                  <a:ext uri="{FF2B5EF4-FFF2-40B4-BE49-F238E27FC236}">
                    <a16:creationId xmlns:a16="http://schemas.microsoft.com/office/drawing/2014/main" id="{80D5F470-BFAF-487D-9EFB-87C7D142F3FF}"/>
                  </a:ext>
                </a:extLst>
              </p:cNvPr>
              <p:cNvSpPr txBox="1"/>
              <p:nvPr/>
            </p:nvSpPr>
            <p:spPr>
              <a:xfrm>
                <a:off x="4495525" y="5133655"/>
                <a:ext cx="930490" cy="1299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0904"/>
                  </a:avLst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機密書類</a:t>
                </a:r>
                <a:endParaRPr kumimoji="1" lang="ja-JP" altLang="en-US" b="1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1" name="テキスト ボックス 310">
                <a:extLst>
                  <a:ext uri="{FF2B5EF4-FFF2-40B4-BE49-F238E27FC236}">
                    <a16:creationId xmlns:a16="http://schemas.microsoft.com/office/drawing/2014/main" id="{C95BE922-0DF0-4AE1-8545-AF91977FB068}"/>
                  </a:ext>
                </a:extLst>
              </p:cNvPr>
              <p:cNvSpPr txBox="1"/>
              <p:nvPr/>
            </p:nvSpPr>
            <p:spPr>
              <a:xfrm>
                <a:off x="4312360" y="5364215"/>
                <a:ext cx="1296820" cy="2340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2" name="テキスト ボックス 311">
                <a:extLst>
                  <a:ext uri="{FF2B5EF4-FFF2-40B4-BE49-F238E27FC236}">
                    <a16:creationId xmlns:a16="http://schemas.microsoft.com/office/drawing/2014/main" id="{4BC5FD9F-D0C3-4533-B224-6584FCC83DF3}"/>
                  </a:ext>
                </a:extLst>
              </p:cNvPr>
              <p:cNvSpPr txBox="1"/>
              <p:nvPr/>
            </p:nvSpPr>
            <p:spPr>
              <a:xfrm>
                <a:off x="4737809" y="5701692"/>
                <a:ext cx="445922" cy="14641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営業部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56D77382-EE3A-46AA-A598-8D0C7B6AE841}"/>
              </a:ext>
            </a:extLst>
          </p:cNvPr>
          <p:cNvGrpSpPr/>
          <p:nvPr/>
        </p:nvGrpSpPr>
        <p:grpSpPr>
          <a:xfrm>
            <a:off x="6091754" y="1207285"/>
            <a:ext cx="1479992" cy="864429"/>
            <a:chOff x="6091754" y="1207285"/>
            <a:chExt cx="1479992" cy="864429"/>
          </a:xfrm>
        </p:grpSpPr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F482371F-3B1C-4056-BDC7-71E986B02D69}"/>
                </a:ext>
              </a:extLst>
            </p:cNvPr>
            <p:cNvSpPr/>
            <p:nvPr/>
          </p:nvSpPr>
          <p:spPr bwMode="auto">
            <a:xfrm>
              <a:off x="6110288" y="1230156"/>
              <a:ext cx="1440656" cy="824863"/>
            </a:xfrm>
            <a:prstGeom prst="roundRect">
              <a:avLst>
                <a:gd name="adj" fmla="val 62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ECB6CF2-6F4C-49A0-847F-9A9B45D785DF}"/>
                </a:ext>
              </a:extLst>
            </p:cNvPr>
            <p:cNvGrpSpPr/>
            <p:nvPr/>
          </p:nvGrpSpPr>
          <p:grpSpPr>
            <a:xfrm>
              <a:off x="6091754" y="1207285"/>
              <a:ext cx="1479992" cy="864429"/>
              <a:chOff x="6091754" y="1207285"/>
              <a:chExt cx="1479992" cy="864429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FED6D864-6E8D-4FBE-A3BE-B6681B1FD053}"/>
                  </a:ext>
                </a:extLst>
              </p:cNvPr>
              <p:cNvSpPr/>
              <p:nvPr/>
            </p:nvSpPr>
            <p:spPr bwMode="auto">
              <a:xfrm>
                <a:off x="6091754" y="1207285"/>
                <a:ext cx="1479992" cy="864429"/>
              </a:xfrm>
              <a:custGeom>
                <a:avLst/>
                <a:gdLst>
                  <a:gd name="connsiteX0" fmla="*/ 69937 w 1479992"/>
                  <a:gd name="connsiteY0" fmla="*/ 40490 h 864429"/>
                  <a:gd name="connsiteX1" fmla="*/ 42297 w 1479992"/>
                  <a:gd name="connsiteY1" fmla="*/ 68130 h 864429"/>
                  <a:gd name="connsiteX2" fmla="*/ 42297 w 1479992"/>
                  <a:gd name="connsiteY2" fmla="*/ 796300 h 864429"/>
                  <a:gd name="connsiteX3" fmla="*/ 69937 w 1479992"/>
                  <a:gd name="connsiteY3" fmla="*/ 823940 h 864429"/>
                  <a:gd name="connsiteX4" fmla="*/ 1410055 w 1479992"/>
                  <a:gd name="connsiteY4" fmla="*/ 823940 h 864429"/>
                  <a:gd name="connsiteX5" fmla="*/ 1437695 w 1479992"/>
                  <a:gd name="connsiteY5" fmla="*/ 796300 h 864429"/>
                  <a:gd name="connsiteX6" fmla="*/ 1437695 w 1479992"/>
                  <a:gd name="connsiteY6" fmla="*/ 68130 h 864429"/>
                  <a:gd name="connsiteX7" fmla="*/ 1410055 w 1479992"/>
                  <a:gd name="connsiteY7" fmla="*/ 40490 h 864429"/>
                  <a:gd name="connsiteX8" fmla="*/ 53586 w 1479992"/>
                  <a:gd name="connsiteY8" fmla="*/ 0 h 864429"/>
                  <a:gd name="connsiteX9" fmla="*/ 1426406 w 1479992"/>
                  <a:gd name="connsiteY9" fmla="*/ 0 h 864429"/>
                  <a:gd name="connsiteX10" fmla="*/ 1479992 w 1479992"/>
                  <a:gd name="connsiteY10" fmla="*/ 53586 h 864429"/>
                  <a:gd name="connsiteX11" fmla="*/ 1479992 w 1479992"/>
                  <a:gd name="connsiteY11" fmla="*/ 810843 h 864429"/>
                  <a:gd name="connsiteX12" fmla="*/ 1426406 w 1479992"/>
                  <a:gd name="connsiteY12" fmla="*/ 864429 h 864429"/>
                  <a:gd name="connsiteX13" fmla="*/ 53586 w 1479992"/>
                  <a:gd name="connsiteY13" fmla="*/ 864429 h 864429"/>
                  <a:gd name="connsiteX14" fmla="*/ 0 w 1479992"/>
                  <a:gd name="connsiteY14" fmla="*/ 810843 h 864429"/>
                  <a:gd name="connsiteX15" fmla="*/ 0 w 1479992"/>
                  <a:gd name="connsiteY15" fmla="*/ 53586 h 864429"/>
                  <a:gd name="connsiteX16" fmla="*/ 53586 w 1479992"/>
                  <a:gd name="connsiteY16" fmla="*/ 0 h 86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9992" h="864429">
                    <a:moveTo>
                      <a:pt x="69937" y="40490"/>
                    </a:moveTo>
                    <a:cubicBezTo>
                      <a:pt x="54672" y="40490"/>
                      <a:pt x="42297" y="52865"/>
                      <a:pt x="42297" y="68130"/>
                    </a:cubicBezTo>
                    <a:lnTo>
                      <a:pt x="42297" y="796300"/>
                    </a:lnTo>
                    <a:cubicBezTo>
                      <a:pt x="42297" y="811565"/>
                      <a:pt x="54672" y="823940"/>
                      <a:pt x="69937" y="823940"/>
                    </a:cubicBezTo>
                    <a:lnTo>
                      <a:pt x="1410055" y="823940"/>
                    </a:lnTo>
                    <a:cubicBezTo>
                      <a:pt x="1425320" y="823940"/>
                      <a:pt x="1437695" y="811565"/>
                      <a:pt x="1437695" y="796300"/>
                    </a:cubicBezTo>
                    <a:lnTo>
                      <a:pt x="1437695" y="68130"/>
                    </a:lnTo>
                    <a:cubicBezTo>
                      <a:pt x="1437695" y="52865"/>
                      <a:pt x="1425320" y="40490"/>
                      <a:pt x="1410055" y="40490"/>
                    </a:cubicBezTo>
                    <a:close/>
                    <a:moveTo>
                      <a:pt x="53586" y="0"/>
                    </a:moveTo>
                    <a:lnTo>
                      <a:pt x="1426406" y="0"/>
                    </a:lnTo>
                    <a:cubicBezTo>
                      <a:pt x="1456001" y="0"/>
                      <a:pt x="1479992" y="23991"/>
                      <a:pt x="1479992" y="53586"/>
                    </a:cubicBezTo>
                    <a:lnTo>
                      <a:pt x="1479992" y="810843"/>
                    </a:lnTo>
                    <a:cubicBezTo>
                      <a:pt x="1479992" y="840438"/>
                      <a:pt x="1456001" y="864429"/>
                      <a:pt x="1426406" y="864429"/>
                    </a:cubicBezTo>
                    <a:lnTo>
                      <a:pt x="53586" y="864429"/>
                    </a:lnTo>
                    <a:cubicBezTo>
                      <a:pt x="23991" y="864429"/>
                      <a:pt x="0" y="840438"/>
                      <a:pt x="0" y="810843"/>
                    </a:cubicBezTo>
                    <a:lnTo>
                      <a:pt x="0" y="53586"/>
                    </a:lnTo>
                    <a:cubicBezTo>
                      <a:pt x="0" y="23991"/>
                      <a:pt x="23991" y="0"/>
                      <a:pt x="5358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3" name="テキスト ボックス 312">
                <a:extLst>
                  <a:ext uri="{FF2B5EF4-FFF2-40B4-BE49-F238E27FC236}">
                    <a16:creationId xmlns:a16="http://schemas.microsoft.com/office/drawing/2014/main" id="{0A329773-F508-4838-A776-DFB73122D410}"/>
                  </a:ext>
                </a:extLst>
              </p:cNvPr>
              <p:cNvSpPr txBox="1"/>
              <p:nvPr/>
            </p:nvSpPr>
            <p:spPr>
              <a:xfrm>
                <a:off x="6197366" y="1528659"/>
                <a:ext cx="1282934" cy="2736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4" name="テキスト ボックス 313">
                <a:extLst>
                  <a:ext uri="{FF2B5EF4-FFF2-40B4-BE49-F238E27FC236}">
                    <a16:creationId xmlns:a16="http://schemas.microsoft.com/office/drawing/2014/main" id="{8D3B7983-9FD0-41B2-8F4D-92A5E5E37D5E}"/>
                  </a:ext>
                </a:extLst>
              </p:cNvPr>
              <p:cNvSpPr txBox="1"/>
              <p:nvPr/>
            </p:nvSpPr>
            <p:spPr>
              <a:xfrm>
                <a:off x="6362466" y="1273009"/>
                <a:ext cx="940034" cy="2060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 機密書類 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7" name="テキスト ボックス 316">
                <a:extLst>
                  <a:ext uri="{FF2B5EF4-FFF2-40B4-BE49-F238E27FC236}">
                    <a16:creationId xmlns:a16="http://schemas.microsoft.com/office/drawing/2014/main" id="{0E80C7C8-AB39-4316-A864-D9BE8E0640EB}"/>
                  </a:ext>
                </a:extLst>
              </p:cNvPr>
              <p:cNvSpPr txBox="1"/>
              <p:nvPr/>
            </p:nvSpPr>
            <p:spPr>
              <a:xfrm>
                <a:off x="6455187" y="1842355"/>
                <a:ext cx="753126" cy="1308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D879ABAF-7342-4D4C-891C-CB872245F131}"/>
              </a:ext>
            </a:extLst>
          </p:cNvPr>
          <p:cNvGrpSpPr/>
          <p:nvPr/>
        </p:nvGrpSpPr>
        <p:grpSpPr>
          <a:xfrm>
            <a:off x="7969980" y="1207284"/>
            <a:ext cx="1479993" cy="864430"/>
            <a:chOff x="7969980" y="1207284"/>
            <a:chExt cx="1479993" cy="864430"/>
          </a:xfrm>
        </p:grpSpPr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9601A36A-B58C-440F-BAEE-15E3F7B14F85}"/>
                </a:ext>
              </a:extLst>
            </p:cNvPr>
            <p:cNvSpPr/>
            <p:nvPr/>
          </p:nvSpPr>
          <p:spPr bwMode="auto">
            <a:xfrm>
              <a:off x="7990523" y="1223806"/>
              <a:ext cx="1440656" cy="82486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051D36B-888D-460B-A122-A6F0205C3EE8}"/>
                </a:ext>
              </a:extLst>
            </p:cNvPr>
            <p:cNvGrpSpPr/>
            <p:nvPr/>
          </p:nvGrpSpPr>
          <p:grpSpPr>
            <a:xfrm>
              <a:off x="7969980" y="1207284"/>
              <a:ext cx="1479993" cy="864430"/>
              <a:chOff x="7969980" y="1207284"/>
              <a:chExt cx="1479993" cy="864430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48E61F73-1BF5-48A9-A5D7-F8B45BE951E3}"/>
                  </a:ext>
                </a:extLst>
              </p:cNvPr>
              <p:cNvSpPr/>
              <p:nvPr/>
            </p:nvSpPr>
            <p:spPr bwMode="auto">
              <a:xfrm>
                <a:off x="7969980" y="1207284"/>
                <a:ext cx="1479993" cy="864430"/>
              </a:xfrm>
              <a:custGeom>
                <a:avLst/>
                <a:gdLst>
                  <a:gd name="connsiteX0" fmla="*/ 0 w 1479993"/>
                  <a:gd name="connsiteY0" fmla="*/ 432214 h 864430"/>
                  <a:gd name="connsiteX1" fmla="*/ 0 w 1479993"/>
                  <a:gd name="connsiteY1" fmla="*/ 432215 h 864430"/>
                  <a:gd name="connsiteX2" fmla="*/ 0 w 1479993"/>
                  <a:gd name="connsiteY2" fmla="*/ 432215 h 864430"/>
                  <a:gd name="connsiteX3" fmla="*/ 437130 w 1479993"/>
                  <a:gd name="connsiteY3" fmla="*/ 37382 h 864430"/>
                  <a:gd name="connsiteX4" fmla="*/ 42297 w 1479993"/>
                  <a:gd name="connsiteY4" fmla="*/ 432215 h 864430"/>
                  <a:gd name="connsiteX5" fmla="*/ 437130 w 1479993"/>
                  <a:gd name="connsiteY5" fmla="*/ 827048 h 864430"/>
                  <a:gd name="connsiteX6" fmla="*/ 1042862 w 1479993"/>
                  <a:gd name="connsiteY6" fmla="*/ 827048 h 864430"/>
                  <a:gd name="connsiteX7" fmla="*/ 1437695 w 1479993"/>
                  <a:gd name="connsiteY7" fmla="*/ 432215 h 864430"/>
                  <a:gd name="connsiteX8" fmla="*/ 1042862 w 1479993"/>
                  <a:gd name="connsiteY8" fmla="*/ 37382 h 864430"/>
                  <a:gd name="connsiteX9" fmla="*/ 432215 w 1479993"/>
                  <a:gd name="connsiteY9" fmla="*/ 0 h 864430"/>
                  <a:gd name="connsiteX10" fmla="*/ 1047778 w 1479993"/>
                  <a:gd name="connsiteY10" fmla="*/ 0 h 864430"/>
                  <a:gd name="connsiteX11" fmla="*/ 1479993 w 1479993"/>
                  <a:gd name="connsiteY11" fmla="*/ 432215 h 864430"/>
                  <a:gd name="connsiteX12" fmla="*/ 1479992 w 1479993"/>
                  <a:gd name="connsiteY12" fmla="*/ 432215 h 864430"/>
                  <a:gd name="connsiteX13" fmla="*/ 1047777 w 1479993"/>
                  <a:gd name="connsiteY13" fmla="*/ 864430 h 864430"/>
                  <a:gd name="connsiteX14" fmla="*/ 432215 w 1479993"/>
                  <a:gd name="connsiteY14" fmla="*/ 864429 h 864430"/>
                  <a:gd name="connsiteX15" fmla="*/ 8781 w 1479993"/>
                  <a:gd name="connsiteY15" fmla="*/ 519321 h 864430"/>
                  <a:gd name="connsiteX16" fmla="*/ 0 w 1479993"/>
                  <a:gd name="connsiteY16" fmla="*/ 432215 h 864430"/>
                  <a:gd name="connsiteX17" fmla="*/ 8781 w 1479993"/>
                  <a:gd name="connsiteY17" fmla="*/ 345109 h 864430"/>
                  <a:gd name="connsiteX18" fmla="*/ 432215 w 1479993"/>
                  <a:gd name="connsiteY18" fmla="*/ 0 h 86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79993" h="864430">
                    <a:moveTo>
                      <a:pt x="0" y="432214"/>
                    </a:moveTo>
                    <a:lnTo>
                      <a:pt x="0" y="432215"/>
                    </a:lnTo>
                    <a:lnTo>
                      <a:pt x="0" y="432215"/>
                    </a:lnTo>
                    <a:close/>
                    <a:moveTo>
                      <a:pt x="437130" y="37382"/>
                    </a:moveTo>
                    <a:cubicBezTo>
                      <a:pt x="219070" y="37382"/>
                      <a:pt x="42297" y="214155"/>
                      <a:pt x="42297" y="432215"/>
                    </a:cubicBezTo>
                    <a:cubicBezTo>
                      <a:pt x="42297" y="650275"/>
                      <a:pt x="219070" y="827048"/>
                      <a:pt x="437130" y="827048"/>
                    </a:cubicBezTo>
                    <a:lnTo>
                      <a:pt x="1042862" y="827048"/>
                    </a:lnTo>
                    <a:cubicBezTo>
                      <a:pt x="1260922" y="827048"/>
                      <a:pt x="1437695" y="650275"/>
                      <a:pt x="1437695" y="432215"/>
                    </a:cubicBezTo>
                    <a:cubicBezTo>
                      <a:pt x="1437695" y="214155"/>
                      <a:pt x="1260922" y="37382"/>
                      <a:pt x="1042862" y="37382"/>
                    </a:cubicBezTo>
                    <a:close/>
                    <a:moveTo>
                      <a:pt x="432215" y="0"/>
                    </a:moveTo>
                    <a:lnTo>
                      <a:pt x="1047778" y="0"/>
                    </a:lnTo>
                    <a:cubicBezTo>
                      <a:pt x="1286484" y="0"/>
                      <a:pt x="1479993" y="193509"/>
                      <a:pt x="1479993" y="432215"/>
                    </a:cubicBezTo>
                    <a:lnTo>
                      <a:pt x="1479992" y="432215"/>
                    </a:lnTo>
                    <a:cubicBezTo>
                      <a:pt x="1479992" y="670921"/>
                      <a:pt x="1286483" y="864430"/>
                      <a:pt x="1047777" y="864430"/>
                    </a:cubicBezTo>
                    <a:lnTo>
                      <a:pt x="432215" y="864429"/>
                    </a:lnTo>
                    <a:cubicBezTo>
                      <a:pt x="223348" y="864429"/>
                      <a:pt x="49084" y="716274"/>
                      <a:pt x="8781" y="519321"/>
                    </a:cubicBezTo>
                    <a:lnTo>
                      <a:pt x="0" y="432215"/>
                    </a:lnTo>
                    <a:lnTo>
                      <a:pt x="8781" y="345109"/>
                    </a:lnTo>
                    <a:cubicBezTo>
                      <a:pt x="49084" y="148155"/>
                      <a:pt x="223348" y="0"/>
                      <a:pt x="4322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A23B5F68-B4A0-42F9-BE6C-D056905BAB2F}"/>
                  </a:ext>
                </a:extLst>
              </p:cNvPr>
              <p:cNvSpPr txBox="1"/>
              <p:nvPr/>
            </p:nvSpPr>
            <p:spPr>
              <a:xfrm>
                <a:off x="8084586" y="1515959"/>
                <a:ext cx="1288014" cy="2736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6" name="テキスト ボックス 315">
                <a:extLst>
                  <a:ext uri="{FF2B5EF4-FFF2-40B4-BE49-F238E27FC236}">
                    <a16:creationId xmlns:a16="http://schemas.microsoft.com/office/drawing/2014/main" id="{2CB10EBA-732F-4BA8-A257-47EE51081B36}"/>
                  </a:ext>
                </a:extLst>
              </p:cNvPr>
              <p:cNvSpPr txBox="1"/>
              <p:nvPr/>
            </p:nvSpPr>
            <p:spPr>
              <a:xfrm>
                <a:off x="8262386" y="1300970"/>
                <a:ext cx="919714" cy="16582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 機密書類 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8" name="テキスト ボックス 317">
                <a:extLst>
                  <a:ext uri="{FF2B5EF4-FFF2-40B4-BE49-F238E27FC236}">
                    <a16:creationId xmlns:a16="http://schemas.microsoft.com/office/drawing/2014/main" id="{AAA150F9-844D-4855-9153-0F0A3B719CF5}"/>
                  </a:ext>
                </a:extLst>
              </p:cNvPr>
              <p:cNvSpPr txBox="1"/>
              <p:nvPr/>
            </p:nvSpPr>
            <p:spPr>
              <a:xfrm>
                <a:off x="8353837" y="1842355"/>
                <a:ext cx="753126" cy="1308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9750A77-FDE3-44CF-83B0-36FD248A64F5}"/>
              </a:ext>
            </a:extLst>
          </p:cNvPr>
          <p:cNvGrpSpPr/>
          <p:nvPr/>
        </p:nvGrpSpPr>
        <p:grpSpPr>
          <a:xfrm>
            <a:off x="6091754" y="3240490"/>
            <a:ext cx="1479992" cy="654238"/>
            <a:chOff x="6091754" y="3240490"/>
            <a:chExt cx="1479992" cy="654238"/>
          </a:xfrm>
        </p:grpSpPr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6591B838-03D7-45C6-9C16-15ADF6C66B8A}"/>
                </a:ext>
              </a:extLst>
            </p:cNvPr>
            <p:cNvSpPr/>
            <p:nvPr/>
          </p:nvSpPr>
          <p:spPr bwMode="auto">
            <a:xfrm>
              <a:off x="6110288" y="3261701"/>
              <a:ext cx="1440656" cy="617355"/>
            </a:xfrm>
            <a:prstGeom prst="roundRect">
              <a:avLst>
                <a:gd name="adj" fmla="val 62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328948A-F519-4962-917E-581F8F67082C}"/>
                </a:ext>
              </a:extLst>
            </p:cNvPr>
            <p:cNvGrpSpPr/>
            <p:nvPr/>
          </p:nvGrpSpPr>
          <p:grpSpPr>
            <a:xfrm>
              <a:off x="6091754" y="3240490"/>
              <a:ext cx="1479992" cy="654238"/>
              <a:chOff x="6091754" y="3240490"/>
              <a:chExt cx="1479992" cy="654238"/>
            </a:xfrm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BA7D9AD5-96D3-41E3-8490-E908BBC9F813}"/>
                  </a:ext>
                </a:extLst>
              </p:cNvPr>
              <p:cNvSpPr/>
              <p:nvPr/>
            </p:nvSpPr>
            <p:spPr bwMode="auto">
              <a:xfrm>
                <a:off x="6091754" y="3240490"/>
                <a:ext cx="1479992" cy="654238"/>
              </a:xfrm>
              <a:custGeom>
                <a:avLst/>
                <a:gdLst>
                  <a:gd name="connsiteX0" fmla="*/ 62552 w 1479992"/>
                  <a:gd name="connsiteY0" fmla="*/ 40065 h 654238"/>
                  <a:gd name="connsiteX1" fmla="*/ 42297 w 1479992"/>
                  <a:gd name="connsiteY1" fmla="*/ 60320 h 654238"/>
                  <a:gd name="connsiteX2" fmla="*/ 42297 w 1479992"/>
                  <a:gd name="connsiteY2" fmla="*/ 593918 h 654238"/>
                  <a:gd name="connsiteX3" fmla="*/ 62552 w 1479992"/>
                  <a:gd name="connsiteY3" fmla="*/ 614173 h 654238"/>
                  <a:gd name="connsiteX4" fmla="*/ 1417440 w 1479992"/>
                  <a:gd name="connsiteY4" fmla="*/ 614173 h 654238"/>
                  <a:gd name="connsiteX5" fmla="*/ 1437695 w 1479992"/>
                  <a:gd name="connsiteY5" fmla="*/ 593918 h 654238"/>
                  <a:gd name="connsiteX6" fmla="*/ 1437695 w 1479992"/>
                  <a:gd name="connsiteY6" fmla="*/ 60320 h 654238"/>
                  <a:gd name="connsiteX7" fmla="*/ 1417440 w 1479992"/>
                  <a:gd name="connsiteY7" fmla="*/ 40065 h 654238"/>
                  <a:gd name="connsiteX8" fmla="*/ 40556 w 1479992"/>
                  <a:gd name="connsiteY8" fmla="*/ 0 h 654238"/>
                  <a:gd name="connsiteX9" fmla="*/ 1439436 w 1479992"/>
                  <a:gd name="connsiteY9" fmla="*/ 0 h 654238"/>
                  <a:gd name="connsiteX10" fmla="*/ 1479992 w 1479992"/>
                  <a:gd name="connsiteY10" fmla="*/ 40556 h 654238"/>
                  <a:gd name="connsiteX11" fmla="*/ 1479992 w 1479992"/>
                  <a:gd name="connsiteY11" fmla="*/ 613682 h 654238"/>
                  <a:gd name="connsiteX12" fmla="*/ 1439436 w 1479992"/>
                  <a:gd name="connsiteY12" fmla="*/ 654238 h 654238"/>
                  <a:gd name="connsiteX13" fmla="*/ 40556 w 1479992"/>
                  <a:gd name="connsiteY13" fmla="*/ 654238 h 654238"/>
                  <a:gd name="connsiteX14" fmla="*/ 0 w 1479992"/>
                  <a:gd name="connsiteY14" fmla="*/ 613682 h 654238"/>
                  <a:gd name="connsiteX15" fmla="*/ 0 w 1479992"/>
                  <a:gd name="connsiteY15" fmla="*/ 40556 h 654238"/>
                  <a:gd name="connsiteX16" fmla="*/ 40556 w 1479992"/>
                  <a:gd name="connsiteY16" fmla="*/ 0 h 6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9992" h="654238">
                    <a:moveTo>
                      <a:pt x="62552" y="40065"/>
                    </a:moveTo>
                    <a:cubicBezTo>
                      <a:pt x="51365" y="40065"/>
                      <a:pt x="42297" y="49133"/>
                      <a:pt x="42297" y="60320"/>
                    </a:cubicBezTo>
                    <a:lnTo>
                      <a:pt x="42297" y="593918"/>
                    </a:lnTo>
                    <a:cubicBezTo>
                      <a:pt x="42297" y="605105"/>
                      <a:pt x="51365" y="614173"/>
                      <a:pt x="62552" y="614173"/>
                    </a:cubicBezTo>
                    <a:lnTo>
                      <a:pt x="1417440" y="614173"/>
                    </a:lnTo>
                    <a:cubicBezTo>
                      <a:pt x="1428627" y="614173"/>
                      <a:pt x="1437695" y="605105"/>
                      <a:pt x="1437695" y="593918"/>
                    </a:cubicBezTo>
                    <a:lnTo>
                      <a:pt x="1437695" y="60320"/>
                    </a:lnTo>
                    <a:cubicBezTo>
                      <a:pt x="1437695" y="49133"/>
                      <a:pt x="1428627" y="40065"/>
                      <a:pt x="1417440" y="40065"/>
                    </a:cubicBezTo>
                    <a:close/>
                    <a:moveTo>
                      <a:pt x="40556" y="0"/>
                    </a:moveTo>
                    <a:lnTo>
                      <a:pt x="1439436" y="0"/>
                    </a:lnTo>
                    <a:cubicBezTo>
                      <a:pt x="1461834" y="0"/>
                      <a:pt x="1479992" y="18158"/>
                      <a:pt x="1479992" y="40556"/>
                    </a:cubicBezTo>
                    <a:lnTo>
                      <a:pt x="1479992" y="613682"/>
                    </a:lnTo>
                    <a:cubicBezTo>
                      <a:pt x="1479992" y="636080"/>
                      <a:pt x="1461834" y="654238"/>
                      <a:pt x="1439436" y="654238"/>
                    </a:cubicBezTo>
                    <a:lnTo>
                      <a:pt x="40556" y="654238"/>
                    </a:lnTo>
                    <a:cubicBezTo>
                      <a:pt x="18158" y="654238"/>
                      <a:pt x="0" y="636080"/>
                      <a:pt x="0" y="613682"/>
                    </a:cubicBezTo>
                    <a:lnTo>
                      <a:pt x="0" y="40556"/>
                    </a:lnTo>
                    <a:cubicBezTo>
                      <a:pt x="0" y="18158"/>
                      <a:pt x="18158" y="0"/>
                      <a:pt x="405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9" name="テキスト ボックス 318">
                <a:extLst>
                  <a:ext uri="{FF2B5EF4-FFF2-40B4-BE49-F238E27FC236}">
                    <a16:creationId xmlns:a16="http://schemas.microsoft.com/office/drawing/2014/main" id="{B2965642-F17F-400D-AEAB-57210471CA7D}"/>
                  </a:ext>
                </a:extLst>
              </p:cNvPr>
              <p:cNvSpPr txBox="1"/>
              <p:nvPr/>
            </p:nvSpPr>
            <p:spPr>
              <a:xfrm>
                <a:off x="6197366" y="3576638"/>
                <a:ext cx="1282934" cy="23928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0" name="テキスト ボックス 319">
                <a:extLst>
                  <a:ext uri="{FF2B5EF4-FFF2-40B4-BE49-F238E27FC236}">
                    <a16:creationId xmlns:a16="http://schemas.microsoft.com/office/drawing/2014/main" id="{B717DD7A-97F1-4B85-BF4B-47C4C6D7ED6E}"/>
                  </a:ext>
                </a:extLst>
              </p:cNvPr>
              <p:cNvSpPr txBox="1"/>
              <p:nvPr/>
            </p:nvSpPr>
            <p:spPr>
              <a:xfrm>
                <a:off x="6362466" y="3319968"/>
                <a:ext cx="940034" cy="2060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 機密書類 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5FD9C1E8-2A3F-47EB-8361-D52AE87F9136}"/>
              </a:ext>
            </a:extLst>
          </p:cNvPr>
          <p:cNvGrpSpPr/>
          <p:nvPr/>
        </p:nvGrpSpPr>
        <p:grpSpPr>
          <a:xfrm>
            <a:off x="7969980" y="3240490"/>
            <a:ext cx="1479992" cy="654238"/>
            <a:chOff x="7969980" y="3240490"/>
            <a:chExt cx="1479992" cy="654238"/>
          </a:xfrm>
        </p:grpSpPr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E1BEEC9A-7A81-4480-84CB-13EAD276A54D}"/>
                </a:ext>
              </a:extLst>
            </p:cNvPr>
            <p:cNvSpPr/>
            <p:nvPr/>
          </p:nvSpPr>
          <p:spPr bwMode="auto">
            <a:xfrm>
              <a:off x="7990523" y="3256315"/>
              <a:ext cx="1440656" cy="62512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37040D9-97C1-4D29-A05A-2D2B15DD010E}"/>
                </a:ext>
              </a:extLst>
            </p:cNvPr>
            <p:cNvGrpSpPr/>
            <p:nvPr/>
          </p:nvGrpSpPr>
          <p:grpSpPr>
            <a:xfrm>
              <a:off x="7969980" y="3240490"/>
              <a:ext cx="1479992" cy="654238"/>
              <a:chOff x="7969980" y="3240490"/>
              <a:chExt cx="1479992" cy="654238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31A15A0-CE72-4627-92A1-262D46FF32CD}"/>
                  </a:ext>
                </a:extLst>
              </p:cNvPr>
              <p:cNvSpPr/>
              <p:nvPr/>
            </p:nvSpPr>
            <p:spPr bwMode="auto">
              <a:xfrm>
                <a:off x="7969980" y="3240490"/>
                <a:ext cx="1479992" cy="654238"/>
              </a:xfrm>
              <a:custGeom>
                <a:avLst/>
                <a:gdLst>
                  <a:gd name="connsiteX0" fmla="*/ 331628 w 1479992"/>
                  <a:gd name="connsiteY0" fmla="*/ 37788 h 654238"/>
                  <a:gd name="connsiteX1" fmla="*/ 42297 w 1479992"/>
                  <a:gd name="connsiteY1" fmla="*/ 327119 h 654238"/>
                  <a:gd name="connsiteX2" fmla="*/ 331628 w 1479992"/>
                  <a:gd name="connsiteY2" fmla="*/ 616450 h 654238"/>
                  <a:gd name="connsiteX3" fmla="*/ 1148364 w 1479992"/>
                  <a:gd name="connsiteY3" fmla="*/ 616450 h 654238"/>
                  <a:gd name="connsiteX4" fmla="*/ 1437695 w 1479992"/>
                  <a:gd name="connsiteY4" fmla="*/ 327119 h 654238"/>
                  <a:gd name="connsiteX5" fmla="*/ 1148364 w 1479992"/>
                  <a:gd name="connsiteY5" fmla="*/ 37788 h 654238"/>
                  <a:gd name="connsiteX6" fmla="*/ 327119 w 1479992"/>
                  <a:gd name="connsiteY6" fmla="*/ 0 h 654238"/>
                  <a:gd name="connsiteX7" fmla="*/ 1152873 w 1479992"/>
                  <a:gd name="connsiteY7" fmla="*/ 0 h 654238"/>
                  <a:gd name="connsiteX8" fmla="*/ 1479992 w 1479992"/>
                  <a:gd name="connsiteY8" fmla="*/ 327119 h 654238"/>
                  <a:gd name="connsiteX9" fmla="*/ 1152873 w 1479992"/>
                  <a:gd name="connsiteY9" fmla="*/ 654238 h 654238"/>
                  <a:gd name="connsiteX10" fmla="*/ 327119 w 1479992"/>
                  <a:gd name="connsiteY10" fmla="*/ 654238 h 654238"/>
                  <a:gd name="connsiteX11" fmla="*/ 0 w 1479992"/>
                  <a:gd name="connsiteY11" fmla="*/ 327119 h 654238"/>
                  <a:gd name="connsiteX12" fmla="*/ 327119 w 1479992"/>
                  <a:gd name="connsiteY12" fmla="*/ 0 h 6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9992" h="654238">
                    <a:moveTo>
                      <a:pt x="331628" y="37788"/>
                    </a:moveTo>
                    <a:cubicBezTo>
                      <a:pt x="171835" y="37788"/>
                      <a:pt x="42297" y="167326"/>
                      <a:pt x="42297" y="327119"/>
                    </a:cubicBezTo>
                    <a:cubicBezTo>
                      <a:pt x="42297" y="486912"/>
                      <a:pt x="171835" y="616450"/>
                      <a:pt x="331628" y="616450"/>
                    </a:cubicBezTo>
                    <a:lnTo>
                      <a:pt x="1148364" y="616450"/>
                    </a:lnTo>
                    <a:cubicBezTo>
                      <a:pt x="1308157" y="616450"/>
                      <a:pt x="1437695" y="486912"/>
                      <a:pt x="1437695" y="327119"/>
                    </a:cubicBezTo>
                    <a:cubicBezTo>
                      <a:pt x="1437695" y="167326"/>
                      <a:pt x="1308157" y="37788"/>
                      <a:pt x="1148364" y="37788"/>
                    </a:cubicBezTo>
                    <a:close/>
                    <a:moveTo>
                      <a:pt x="327119" y="0"/>
                    </a:moveTo>
                    <a:lnTo>
                      <a:pt x="1152873" y="0"/>
                    </a:lnTo>
                    <a:cubicBezTo>
                      <a:pt x="1333536" y="0"/>
                      <a:pt x="1479992" y="146456"/>
                      <a:pt x="1479992" y="327119"/>
                    </a:cubicBezTo>
                    <a:cubicBezTo>
                      <a:pt x="1479992" y="507782"/>
                      <a:pt x="1333536" y="654238"/>
                      <a:pt x="1152873" y="654238"/>
                    </a:cubicBezTo>
                    <a:lnTo>
                      <a:pt x="327119" y="654238"/>
                    </a:lnTo>
                    <a:cubicBezTo>
                      <a:pt x="146456" y="654238"/>
                      <a:pt x="0" y="507782"/>
                      <a:pt x="0" y="327119"/>
                    </a:cubicBezTo>
                    <a:cubicBezTo>
                      <a:pt x="0" y="146456"/>
                      <a:pt x="146456" y="0"/>
                      <a:pt x="32711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1" name="テキスト ボックス 320">
                <a:extLst>
                  <a:ext uri="{FF2B5EF4-FFF2-40B4-BE49-F238E27FC236}">
                    <a16:creationId xmlns:a16="http://schemas.microsoft.com/office/drawing/2014/main" id="{50DCA609-4991-4D07-B1A3-E80AAF8B95E2}"/>
                  </a:ext>
                </a:extLst>
              </p:cNvPr>
              <p:cNvSpPr txBox="1"/>
              <p:nvPr/>
            </p:nvSpPr>
            <p:spPr>
              <a:xfrm>
                <a:off x="8084586" y="3538538"/>
                <a:ext cx="1288014" cy="2511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2" name="テキスト ボックス 321">
                <a:extLst>
                  <a:ext uri="{FF2B5EF4-FFF2-40B4-BE49-F238E27FC236}">
                    <a16:creationId xmlns:a16="http://schemas.microsoft.com/office/drawing/2014/main" id="{87A0B00D-2022-42D2-B5D7-132B6573EE5F}"/>
                  </a:ext>
                </a:extLst>
              </p:cNvPr>
              <p:cNvSpPr txBox="1"/>
              <p:nvPr/>
            </p:nvSpPr>
            <p:spPr>
              <a:xfrm>
                <a:off x="8262386" y="3324116"/>
                <a:ext cx="919714" cy="16582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 機密書類 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9195344-1E38-4FC2-8F3E-3D9341F546FF}"/>
              </a:ext>
            </a:extLst>
          </p:cNvPr>
          <p:cNvGrpSpPr/>
          <p:nvPr/>
        </p:nvGrpSpPr>
        <p:grpSpPr>
          <a:xfrm>
            <a:off x="6091754" y="5305425"/>
            <a:ext cx="1479992" cy="411794"/>
            <a:chOff x="6091754" y="5305425"/>
            <a:chExt cx="1479992" cy="411794"/>
          </a:xfrm>
        </p:grpSpPr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0AA2A2BA-AC81-404C-A004-0C78A6E190CC}"/>
                </a:ext>
              </a:extLst>
            </p:cNvPr>
            <p:cNvSpPr/>
            <p:nvPr/>
          </p:nvSpPr>
          <p:spPr bwMode="auto">
            <a:xfrm>
              <a:off x="6110288" y="5328150"/>
              <a:ext cx="1440656" cy="370182"/>
            </a:xfrm>
            <a:prstGeom prst="roundRect">
              <a:avLst>
                <a:gd name="adj" fmla="val 624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68DAE31-FF4E-423E-913B-0EEFD9C73D9F}"/>
                </a:ext>
              </a:extLst>
            </p:cNvPr>
            <p:cNvGrpSpPr/>
            <p:nvPr/>
          </p:nvGrpSpPr>
          <p:grpSpPr>
            <a:xfrm>
              <a:off x="6091754" y="5305425"/>
              <a:ext cx="1479992" cy="411794"/>
              <a:chOff x="6091754" y="5305425"/>
              <a:chExt cx="1479992" cy="411794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8C870E4-387E-40A0-8C56-17BBBA9B46CE}"/>
                  </a:ext>
                </a:extLst>
              </p:cNvPr>
              <p:cNvSpPr/>
              <p:nvPr/>
            </p:nvSpPr>
            <p:spPr bwMode="auto">
              <a:xfrm>
                <a:off x="6091754" y="5305425"/>
                <a:ext cx="1479992" cy="411794"/>
              </a:xfrm>
              <a:custGeom>
                <a:avLst/>
                <a:gdLst>
                  <a:gd name="connsiteX0" fmla="*/ 54044 w 1479992"/>
                  <a:gd name="connsiteY0" fmla="*/ 39420 h 411794"/>
                  <a:gd name="connsiteX1" fmla="*/ 42297 w 1479992"/>
                  <a:gd name="connsiteY1" fmla="*/ 51167 h 411794"/>
                  <a:gd name="connsiteX2" fmla="*/ 42297 w 1479992"/>
                  <a:gd name="connsiteY2" fmla="*/ 360627 h 411794"/>
                  <a:gd name="connsiteX3" fmla="*/ 54044 w 1479992"/>
                  <a:gd name="connsiteY3" fmla="*/ 372374 h 411794"/>
                  <a:gd name="connsiteX4" fmla="*/ 1425948 w 1479992"/>
                  <a:gd name="connsiteY4" fmla="*/ 372374 h 411794"/>
                  <a:gd name="connsiteX5" fmla="*/ 1437695 w 1479992"/>
                  <a:gd name="connsiteY5" fmla="*/ 360627 h 411794"/>
                  <a:gd name="connsiteX6" fmla="*/ 1437695 w 1479992"/>
                  <a:gd name="connsiteY6" fmla="*/ 51167 h 411794"/>
                  <a:gd name="connsiteX7" fmla="*/ 1425948 w 1479992"/>
                  <a:gd name="connsiteY7" fmla="*/ 39420 h 411794"/>
                  <a:gd name="connsiteX8" fmla="*/ 25527 w 1479992"/>
                  <a:gd name="connsiteY8" fmla="*/ 0 h 411794"/>
                  <a:gd name="connsiteX9" fmla="*/ 1454465 w 1479992"/>
                  <a:gd name="connsiteY9" fmla="*/ 0 h 411794"/>
                  <a:gd name="connsiteX10" fmla="*/ 1479992 w 1479992"/>
                  <a:gd name="connsiteY10" fmla="*/ 25527 h 411794"/>
                  <a:gd name="connsiteX11" fmla="*/ 1479992 w 1479992"/>
                  <a:gd name="connsiteY11" fmla="*/ 386267 h 411794"/>
                  <a:gd name="connsiteX12" fmla="*/ 1454465 w 1479992"/>
                  <a:gd name="connsiteY12" fmla="*/ 411794 h 411794"/>
                  <a:gd name="connsiteX13" fmla="*/ 25527 w 1479992"/>
                  <a:gd name="connsiteY13" fmla="*/ 411794 h 411794"/>
                  <a:gd name="connsiteX14" fmla="*/ 0 w 1479992"/>
                  <a:gd name="connsiteY14" fmla="*/ 386267 h 411794"/>
                  <a:gd name="connsiteX15" fmla="*/ 0 w 1479992"/>
                  <a:gd name="connsiteY15" fmla="*/ 25527 h 411794"/>
                  <a:gd name="connsiteX16" fmla="*/ 25527 w 1479992"/>
                  <a:gd name="connsiteY16" fmla="*/ 0 h 411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79992" h="411794">
                    <a:moveTo>
                      <a:pt x="54044" y="39420"/>
                    </a:moveTo>
                    <a:cubicBezTo>
                      <a:pt x="47556" y="39420"/>
                      <a:pt x="42297" y="44679"/>
                      <a:pt x="42297" y="51167"/>
                    </a:cubicBezTo>
                    <a:lnTo>
                      <a:pt x="42297" y="360627"/>
                    </a:lnTo>
                    <a:cubicBezTo>
                      <a:pt x="42297" y="367115"/>
                      <a:pt x="47556" y="372374"/>
                      <a:pt x="54044" y="372374"/>
                    </a:cubicBezTo>
                    <a:lnTo>
                      <a:pt x="1425948" y="372374"/>
                    </a:lnTo>
                    <a:cubicBezTo>
                      <a:pt x="1432436" y="372374"/>
                      <a:pt x="1437695" y="367115"/>
                      <a:pt x="1437695" y="360627"/>
                    </a:cubicBezTo>
                    <a:lnTo>
                      <a:pt x="1437695" y="51167"/>
                    </a:lnTo>
                    <a:cubicBezTo>
                      <a:pt x="1437695" y="44679"/>
                      <a:pt x="1432436" y="39420"/>
                      <a:pt x="1425948" y="39420"/>
                    </a:cubicBezTo>
                    <a:close/>
                    <a:moveTo>
                      <a:pt x="25527" y="0"/>
                    </a:moveTo>
                    <a:lnTo>
                      <a:pt x="1454465" y="0"/>
                    </a:lnTo>
                    <a:cubicBezTo>
                      <a:pt x="1468563" y="0"/>
                      <a:pt x="1479992" y="11429"/>
                      <a:pt x="1479992" y="25527"/>
                    </a:cubicBezTo>
                    <a:lnTo>
                      <a:pt x="1479992" y="386267"/>
                    </a:lnTo>
                    <a:cubicBezTo>
                      <a:pt x="1479992" y="400365"/>
                      <a:pt x="1468563" y="411794"/>
                      <a:pt x="1454465" y="411794"/>
                    </a:cubicBezTo>
                    <a:lnTo>
                      <a:pt x="25527" y="411794"/>
                    </a:lnTo>
                    <a:cubicBezTo>
                      <a:pt x="11429" y="411794"/>
                      <a:pt x="0" y="400365"/>
                      <a:pt x="0" y="386267"/>
                    </a:cubicBezTo>
                    <a:lnTo>
                      <a:pt x="0" y="25527"/>
                    </a:lnTo>
                    <a:cubicBezTo>
                      <a:pt x="0" y="11429"/>
                      <a:pt x="11429" y="0"/>
                      <a:pt x="255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3" name="テキスト ボックス 322">
                <a:extLst>
                  <a:ext uri="{FF2B5EF4-FFF2-40B4-BE49-F238E27FC236}">
                    <a16:creationId xmlns:a16="http://schemas.microsoft.com/office/drawing/2014/main" id="{5FDC66E3-66CD-4610-BF8D-59C76D85CB52}"/>
                  </a:ext>
                </a:extLst>
              </p:cNvPr>
              <p:cNvSpPr txBox="1"/>
              <p:nvPr/>
            </p:nvSpPr>
            <p:spPr>
              <a:xfrm>
                <a:off x="6197366" y="5366097"/>
                <a:ext cx="1282934" cy="1742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5" name="テキスト ボックス 324">
                <a:extLst>
                  <a:ext uri="{FF2B5EF4-FFF2-40B4-BE49-F238E27FC236}">
                    <a16:creationId xmlns:a16="http://schemas.microsoft.com/office/drawing/2014/main" id="{AB5D44A5-85CA-4CE7-9211-34AA7F784DE7}"/>
                  </a:ext>
                </a:extLst>
              </p:cNvPr>
              <p:cNvSpPr txBox="1"/>
              <p:nvPr/>
            </p:nvSpPr>
            <p:spPr>
              <a:xfrm>
                <a:off x="6475300" y="5571639"/>
                <a:ext cx="712900" cy="83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CDF2E94A-3994-466E-BEA1-F8E263C1E1C9}"/>
              </a:ext>
            </a:extLst>
          </p:cNvPr>
          <p:cNvGrpSpPr/>
          <p:nvPr/>
        </p:nvGrpSpPr>
        <p:grpSpPr>
          <a:xfrm>
            <a:off x="7969980" y="5305425"/>
            <a:ext cx="1479992" cy="411794"/>
            <a:chOff x="7969980" y="5305425"/>
            <a:chExt cx="1479992" cy="411794"/>
          </a:xfrm>
        </p:grpSpPr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FB9C93EB-77C1-48DD-89CA-8CCB2414B97A}"/>
                </a:ext>
              </a:extLst>
            </p:cNvPr>
            <p:cNvSpPr/>
            <p:nvPr/>
          </p:nvSpPr>
          <p:spPr bwMode="auto">
            <a:xfrm>
              <a:off x="7990523" y="5329590"/>
              <a:ext cx="1440656" cy="36636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575FECE-E014-45D7-AFD9-6E0D72DFD616}"/>
                </a:ext>
              </a:extLst>
            </p:cNvPr>
            <p:cNvGrpSpPr/>
            <p:nvPr/>
          </p:nvGrpSpPr>
          <p:grpSpPr>
            <a:xfrm>
              <a:off x="7969980" y="5305425"/>
              <a:ext cx="1479992" cy="411794"/>
              <a:chOff x="7969980" y="5305425"/>
              <a:chExt cx="1479992" cy="411794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AEA06056-2D66-4446-B696-44654138916F}"/>
                  </a:ext>
                </a:extLst>
              </p:cNvPr>
              <p:cNvSpPr/>
              <p:nvPr/>
            </p:nvSpPr>
            <p:spPr bwMode="auto">
              <a:xfrm>
                <a:off x="7969980" y="5305425"/>
                <a:ext cx="1479992" cy="411794"/>
              </a:xfrm>
              <a:custGeom>
                <a:avLst/>
                <a:gdLst>
                  <a:gd name="connsiteX0" fmla="*/ 210094 w 1479992"/>
                  <a:gd name="connsiteY0" fmla="*/ 38100 h 411794"/>
                  <a:gd name="connsiteX1" fmla="*/ 42297 w 1479992"/>
                  <a:gd name="connsiteY1" fmla="*/ 205897 h 411794"/>
                  <a:gd name="connsiteX2" fmla="*/ 210094 w 1479992"/>
                  <a:gd name="connsiteY2" fmla="*/ 373694 h 411794"/>
                  <a:gd name="connsiteX3" fmla="*/ 1269898 w 1479992"/>
                  <a:gd name="connsiteY3" fmla="*/ 373694 h 411794"/>
                  <a:gd name="connsiteX4" fmla="*/ 1437695 w 1479992"/>
                  <a:gd name="connsiteY4" fmla="*/ 205897 h 411794"/>
                  <a:gd name="connsiteX5" fmla="*/ 1269898 w 1479992"/>
                  <a:gd name="connsiteY5" fmla="*/ 38100 h 411794"/>
                  <a:gd name="connsiteX6" fmla="*/ 205897 w 1479992"/>
                  <a:gd name="connsiteY6" fmla="*/ 0 h 411794"/>
                  <a:gd name="connsiteX7" fmla="*/ 1274095 w 1479992"/>
                  <a:gd name="connsiteY7" fmla="*/ 0 h 411794"/>
                  <a:gd name="connsiteX8" fmla="*/ 1479992 w 1479992"/>
                  <a:gd name="connsiteY8" fmla="*/ 205897 h 411794"/>
                  <a:gd name="connsiteX9" fmla="*/ 1274095 w 1479992"/>
                  <a:gd name="connsiteY9" fmla="*/ 411794 h 411794"/>
                  <a:gd name="connsiteX10" fmla="*/ 205897 w 1479992"/>
                  <a:gd name="connsiteY10" fmla="*/ 411794 h 411794"/>
                  <a:gd name="connsiteX11" fmla="*/ 0 w 1479992"/>
                  <a:gd name="connsiteY11" fmla="*/ 205897 h 411794"/>
                  <a:gd name="connsiteX12" fmla="*/ 205897 w 1479992"/>
                  <a:gd name="connsiteY12" fmla="*/ 0 h 411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9992" h="411794">
                    <a:moveTo>
                      <a:pt x="210094" y="38100"/>
                    </a:moveTo>
                    <a:cubicBezTo>
                      <a:pt x="117422" y="38100"/>
                      <a:pt x="42297" y="113225"/>
                      <a:pt x="42297" y="205897"/>
                    </a:cubicBezTo>
                    <a:cubicBezTo>
                      <a:pt x="42297" y="298569"/>
                      <a:pt x="117422" y="373694"/>
                      <a:pt x="210094" y="373694"/>
                    </a:cubicBezTo>
                    <a:lnTo>
                      <a:pt x="1269898" y="373694"/>
                    </a:lnTo>
                    <a:cubicBezTo>
                      <a:pt x="1362570" y="373694"/>
                      <a:pt x="1437695" y="298569"/>
                      <a:pt x="1437695" y="205897"/>
                    </a:cubicBezTo>
                    <a:cubicBezTo>
                      <a:pt x="1437695" y="113225"/>
                      <a:pt x="1362570" y="38100"/>
                      <a:pt x="1269898" y="38100"/>
                    </a:cubicBezTo>
                    <a:close/>
                    <a:moveTo>
                      <a:pt x="205897" y="0"/>
                    </a:moveTo>
                    <a:lnTo>
                      <a:pt x="1274095" y="0"/>
                    </a:lnTo>
                    <a:cubicBezTo>
                      <a:pt x="1387809" y="0"/>
                      <a:pt x="1479992" y="92183"/>
                      <a:pt x="1479992" y="205897"/>
                    </a:cubicBezTo>
                    <a:cubicBezTo>
                      <a:pt x="1479992" y="319611"/>
                      <a:pt x="1387809" y="411794"/>
                      <a:pt x="1274095" y="411794"/>
                    </a:cubicBezTo>
                    <a:lnTo>
                      <a:pt x="205897" y="411794"/>
                    </a:lnTo>
                    <a:cubicBezTo>
                      <a:pt x="92183" y="411794"/>
                      <a:pt x="0" y="319611"/>
                      <a:pt x="0" y="205897"/>
                    </a:cubicBezTo>
                    <a:cubicBezTo>
                      <a:pt x="0" y="92183"/>
                      <a:pt x="92183" y="0"/>
                      <a:pt x="2058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4" name="テキスト ボックス 323">
                <a:extLst>
                  <a:ext uri="{FF2B5EF4-FFF2-40B4-BE49-F238E27FC236}">
                    <a16:creationId xmlns:a16="http://schemas.microsoft.com/office/drawing/2014/main" id="{A2799CE2-A00A-49EB-98E8-976C259FED3E}"/>
                  </a:ext>
                </a:extLst>
              </p:cNvPr>
              <p:cNvSpPr txBox="1"/>
              <p:nvPr/>
            </p:nvSpPr>
            <p:spPr>
              <a:xfrm>
                <a:off x="8084586" y="5366144"/>
                <a:ext cx="1288014" cy="1828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CONFIDENTIAL</a:t>
                </a:r>
                <a:endParaRPr kumimoji="1" lang="ja-JP" altLang="en-US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26" name="テキスト ボックス 325">
                <a:extLst>
                  <a:ext uri="{FF2B5EF4-FFF2-40B4-BE49-F238E27FC236}">
                    <a16:creationId xmlns:a16="http://schemas.microsoft.com/office/drawing/2014/main" id="{1F4418F5-5CCA-47D7-B467-5C13C19B11C9}"/>
                  </a:ext>
                </a:extLst>
              </p:cNvPr>
              <p:cNvSpPr txBox="1"/>
              <p:nvPr/>
            </p:nvSpPr>
            <p:spPr>
              <a:xfrm>
                <a:off x="8373950" y="5571639"/>
                <a:ext cx="712900" cy="8399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dirty="0">
                    <a:solidFill>
                      <a:sysClr val="windowText" lastClr="000000"/>
                    </a:solidFill>
                    <a:latin typeface="+mj-ea"/>
                    <a:ea typeface="+mj-ea"/>
                  </a:rPr>
                  <a:t>2021.01.01</a:t>
                </a:r>
                <a:endParaRPr kumimoji="1" lang="en-US" altLang="ja-JP" dirty="0">
                  <a:solidFill>
                    <a:sysClr val="windowText" lastClr="000000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6E6D0FC-6742-4137-A90F-7248FD0B9F40}"/>
              </a:ext>
            </a:extLst>
          </p:cNvPr>
          <p:cNvSpPr txBox="1"/>
          <p:nvPr/>
        </p:nvSpPr>
        <p:spPr>
          <a:xfrm>
            <a:off x="6753200" y="6399330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文字の変更は自由に行ってください。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D77B896F-265B-4098-912B-12F611796725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日付入力、社名入力、部署入力等（黒文字）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9061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</Words>
  <Application>Microsoft Office PowerPoint</Application>
  <PresentationFormat>A4 210 x 297 mm</PresentationFormat>
  <Paragraphs>218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pptx499_Confidentialマーク</dc:title>
  <dc:subject>pptx499_Confidentialマーク</dc:subject>
  <dc:creator>でじけろお</dc:creator>
  <cp:lastModifiedBy/>
  <cp:revision>1</cp:revision>
  <dcterms:created xsi:type="dcterms:W3CDTF">2014-01-30T05:12:09Z</dcterms:created>
  <dcterms:modified xsi:type="dcterms:W3CDTF">2021-11-03T23:15:28Z</dcterms:modified>
  <cp:category/>
  <cp:version>1</cp:version>
</cp:coreProperties>
</file>